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36"/>
  </p:notesMasterIdLst>
  <p:sldIdLst>
    <p:sldId id="503" r:id="rId3"/>
    <p:sldId id="335" r:id="rId4"/>
    <p:sldId id="327" r:id="rId5"/>
    <p:sldId id="329" r:id="rId6"/>
    <p:sldId id="333" r:id="rId7"/>
    <p:sldId id="334" r:id="rId8"/>
    <p:sldId id="328" r:id="rId9"/>
    <p:sldId id="330" r:id="rId10"/>
    <p:sldId id="331" r:id="rId11"/>
    <p:sldId id="314" r:id="rId12"/>
    <p:sldId id="316" r:id="rId13"/>
    <p:sldId id="317" r:id="rId14"/>
    <p:sldId id="318" r:id="rId15"/>
    <p:sldId id="719" r:id="rId16"/>
    <p:sldId id="319" r:id="rId17"/>
    <p:sldId id="720" r:id="rId18"/>
    <p:sldId id="727" r:id="rId19"/>
    <p:sldId id="728" r:id="rId20"/>
    <p:sldId id="739" r:id="rId21"/>
    <p:sldId id="745" r:id="rId22"/>
    <p:sldId id="729" r:id="rId23"/>
    <p:sldId id="732" r:id="rId24"/>
    <p:sldId id="733" r:id="rId25"/>
    <p:sldId id="373" r:id="rId26"/>
    <p:sldId id="735" r:id="rId27"/>
    <p:sldId id="734" r:id="rId28"/>
    <p:sldId id="374" r:id="rId29"/>
    <p:sldId id="738" r:id="rId30"/>
    <p:sldId id="377" r:id="rId31"/>
    <p:sldId id="736" r:id="rId32"/>
    <p:sldId id="737" r:id="rId33"/>
    <p:sldId id="731" r:id="rId34"/>
    <p:sldId id="730" r:id="rId35"/>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3E2C33-70E6-4B49-A483-973A9767C05A}">
          <p14:sldIdLst>
            <p14:sldId id="503"/>
            <p14:sldId id="335"/>
            <p14:sldId id="327"/>
            <p14:sldId id="329"/>
            <p14:sldId id="333"/>
            <p14:sldId id="334"/>
            <p14:sldId id="328"/>
            <p14:sldId id="330"/>
            <p14:sldId id="331"/>
            <p14:sldId id="314"/>
            <p14:sldId id="316"/>
            <p14:sldId id="317"/>
            <p14:sldId id="318"/>
            <p14:sldId id="719"/>
            <p14:sldId id="319"/>
            <p14:sldId id="720"/>
            <p14:sldId id="727"/>
            <p14:sldId id="728"/>
            <p14:sldId id="739"/>
            <p14:sldId id="745"/>
            <p14:sldId id="729"/>
            <p14:sldId id="732"/>
            <p14:sldId id="733"/>
            <p14:sldId id="373"/>
            <p14:sldId id="735"/>
            <p14:sldId id="734"/>
            <p14:sldId id="374"/>
            <p14:sldId id="738"/>
            <p14:sldId id="377"/>
            <p14:sldId id="736"/>
            <p14:sldId id="737"/>
            <p14:sldId id="731"/>
            <p14:sldId id="730"/>
          </p14:sldIdLst>
        </p14:section>
        <p14:section name="Untitled Section" id="{D22E847A-5C60-4FB5-B4E9-36B9D53BA0FC}">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4" autoAdjust="0"/>
    <p:restoredTop sz="89677" autoAdjust="0"/>
  </p:normalViewPr>
  <p:slideViewPr>
    <p:cSldViewPr snapToGrid="0" snapToObjects="1">
      <p:cViewPr varScale="1">
        <p:scale>
          <a:sx n="103" d="100"/>
          <a:sy n="103" d="100"/>
        </p:scale>
        <p:origin x="902" y="7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99C20153-9A5F-4FE5-AD2E-FAF10020BC9A}"/>
    <pc:docChg chg="undo custSel addSld delSld modSld sldOrd modSection">
      <pc:chgData name="Lucas Jellema" userId="7e183fbb-84e0-44b3-9b03-0792bc8d162b" providerId="ADAL" clId="{99C20153-9A5F-4FE5-AD2E-FAF10020BC9A}" dt="2018-11-06T13:51:25.688" v="10218" actId="20577"/>
      <pc:docMkLst>
        <pc:docMk/>
      </pc:docMkLst>
      <pc:sldChg chg="addSp modSp add">
        <pc:chgData name="Lucas Jellema" userId="7e183fbb-84e0-44b3-9b03-0792bc8d162b" providerId="ADAL" clId="{99C20153-9A5F-4FE5-AD2E-FAF10020BC9A}" dt="2018-11-03T09:35:23.728" v="8034" actId="1076"/>
        <pc:sldMkLst>
          <pc:docMk/>
          <pc:sldMk cId="2733721752" sldId="257"/>
        </pc:sldMkLst>
        <pc:picChg chg="add mod">
          <ac:chgData name="Lucas Jellema" userId="7e183fbb-84e0-44b3-9b03-0792bc8d162b" providerId="ADAL" clId="{99C20153-9A5F-4FE5-AD2E-FAF10020BC9A}" dt="2018-11-03T09:35:23.728" v="8034" actId="1076"/>
          <ac:picMkLst>
            <pc:docMk/>
            <pc:sldMk cId="2733721752" sldId="257"/>
            <ac:picMk id="1026" creationId="{1BE4A998-F254-4D12-84D5-437B546658F2}"/>
          </ac:picMkLst>
        </pc:picChg>
      </pc:sldChg>
      <pc:sldChg chg="add">
        <pc:chgData name="Lucas Jellema" userId="7e183fbb-84e0-44b3-9b03-0792bc8d162b" providerId="ADAL" clId="{99C20153-9A5F-4FE5-AD2E-FAF10020BC9A}" dt="2018-11-03T09:34:16.153" v="8032" actId="1076"/>
        <pc:sldMkLst>
          <pc:docMk/>
          <pc:sldMk cId="2919896294" sldId="258"/>
        </pc:sldMkLst>
      </pc:sldChg>
      <pc:sldChg chg="addSp modSp add">
        <pc:chgData name="Lucas Jellema" userId="7e183fbb-84e0-44b3-9b03-0792bc8d162b" providerId="ADAL" clId="{99C20153-9A5F-4FE5-AD2E-FAF10020BC9A}" dt="2018-11-03T09:40:53.301" v="8056" actId="14100"/>
        <pc:sldMkLst>
          <pc:docMk/>
          <pc:sldMk cId="1095081972" sldId="311"/>
        </pc:sldMkLst>
        <pc:spChg chg="add mod">
          <ac:chgData name="Lucas Jellema" userId="7e183fbb-84e0-44b3-9b03-0792bc8d162b" providerId="ADAL" clId="{99C20153-9A5F-4FE5-AD2E-FAF10020BC9A}" dt="2018-11-03T09:40:47.628" v="8053" actId="14100"/>
          <ac:spMkLst>
            <pc:docMk/>
            <pc:sldMk cId="1095081972" sldId="311"/>
            <ac:spMk id="14" creationId="{9EF9D1CB-0354-4C2E-9AEF-EE61C7BCD63A}"/>
          </ac:spMkLst>
        </pc:spChg>
        <pc:spChg chg="add mod">
          <ac:chgData name="Lucas Jellema" userId="7e183fbb-84e0-44b3-9b03-0792bc8d162b" providerId="ADAL" clId="{99C20153-9A5F-4FE5-AD2E-FAF10020BC9A}" dt="2018-11-03T09:40:53.301" v="8056" actId="14100"/>
          <ac:spMkLst>
            <pc:docMk/>
            <pc:sldMk cId="1095081972" sldId="311"/>
            <ac:spMk id="15" creationId="{A63D6921-7733-499C-B3AF-7BB8742B7A9A}"/>
          </ac:spMkLst>
        </pc:spChg>
      </pc:sldChg>
      <pc:sldChg chg="modSp add modTransition">
        <pc:chgData name="Lucas Jellema" userId="7e183fbb-84e0-44b3-9b03-0792bc8d162b" providerId="ADAL" clId="{99C20153-9A5F-4FE5-AD2E-FAF10020BC9A}" dt="2018-10-31T07:52:22.956" v="7701" actId="20577"/>
        <pc:sldMkLst>
          <pc:docMk/>
          <pc:sldMk cId="2134840438" sldId="314"/>
        </pc:sldMkLst>
        <pc:spChg chg="mod">
          <ac:chgData name="Lucas Jellema" userId="7e183fbb-84e0-44b3-9b03-0792bc8d162b" providerId="ADAL" clId="{99C20153-9A5F-4FE5-AD2E-FAF10020BC9A}" dt="2018-10-31T07:52:22.956" v="7701" actId="20577"/>
          <ac:spMkLst>
            <pc:docMk/>
            <pc:sldMk cId="2134840438" sldId="314"/>
            <ac:spMk id="2" creationId="{00000000-0000-0000-0000-000000000000}"/>
          </ac:spMkLst>
        </pc:spChg>
        <pc:spChg chg="mod">
          <ac:chgData name="Lucas Jellema" userId="7e183fbb-84e0-44b3-9b03-0792bc8d162b" providerId="ADAL" clId="{99C20153-9A5F-4FE5-AD2E-FAF10020BC9A}" dt="2018-10-30T08:33:06.783" v="6396" actId="6549"/>
          <ac:spMkLst>
            <pc:docMk/>
            <pc:sldMk cId="2134840438" sldId="314"/>
            <ac:spMk id="4" creationId="{2822D5B9-CDC1-4D44-9E5E-0AF1ACE189F1}"/>
          </ac:spMkLst>
        </pc:spChg>
      </pc:sldChg>
      <pc:sldChg chg="add">
        <pc:chgData name="Lucas Jellema" userId="7e183fbb-84e0-44b3-9b03-0792bc8d162b" providerId="ADAL" clId="{99C20153-9A5F-4FE5-AD2E-FAF10020BC9A}" dt="2018-10-30T08:31:29.916" v="6387" actId="20577"/>
        <pc:sldMkLst>
          <pc:docMk/>
          <pc:sldMk cId="2125956962" sldId="316"/>
        </pc:sldMkLst>
      </pc:sldChg>
      <pc:sldChg chg="add">
        <pc:chgData name="Lucas Jellema" userId="7e183fbb-84e0-44b3-9b03-0792bc8d162b" providerId="ADAL" clId="{99C20153-9A5F-4FE5-AD2E-FAF10020BC9A}" dt="2018-10-30T08:31:29.916" v="6387" actId="20577"/>
        <pc:sldMkLst>
          <pc:docMk/>
          <pc:sldMk cId="1007267166" sldId="317"/>
        </pc:sldMkLst>
      </pc:sldChg>
      <pc:sldChg chg="addSp delSp modSp add modTransition">
        <pc:chgData name="Lucas Jellema" userId="7e183fbb-84e0-44b3-9b03-0792bc8d162b" providerId="ADAL" clId="{99C20153-9A5F-4FE5-AD2E-FAF10020BC9A}" dt="2018-10-30T08:45:06.716" v="6433" actId="1076"/>
        <pc:sldMkLst>
          <pc:docMk/>
          <pc:sldMk cId="525669661" sldId="318"/>
        </pc:sldMkLst>
        <pc:spChg chg="add del">
          <ac:chgData name="Lucas Jellema" userId="7e183fbb-84e0-44b3-9b03-0792bc8d162b" providerId="ADAL" clId="{99C20153-9A5F-4FE5-AD2E-FAF10020BC9A}" dt="2018-10-30T08:44:58.027" v="6424" actId="1076"/>
          <ac:spMkLst>
            <pc:docMk/>
            <pc:sldMk cId="525669661" sldId="318"/>
            <ac:spMk id="2" creationId="{9C345EFB-38D8-4E42-A94D-8D3DA26FB7BE}"/>
          </ac:spMkLst>
        </pc:spChg>
        <pc:spChg chg="mod">
          <ac:chgData name="Lucas Jellema" userId="7e183fbb-84e0-44b3-9b03-0792bc8d162b" providerId="ADAL" clId="{99C20153-9A5F-4FE5-AD2E-FAF10020BC9A}" dt="2018-10-30T08:33:21.540" v="6397" actId="6549"/>
          <ac:spMkLst>
            <pc:docMk/>
            <pc:sldMk cId="525669661" sldId="318"/>
            <ac:spMk id="6" creationId="{00000000-0000-0000-0000-000000000000}"/>
          </ac:spMkLst>
        </pc:spChg>
        <pc:picChg chg="add mod">
          <ac:chgData name="Lucas Jellema" userId="7e183fbb-84e0-44b3-9b03-0792bc8d162b" providerId="ADAL" clId="{99C20153-9A5F-4FE5-AD2E-FAF10020BC9A}" dt="2018-10-30T08:45:06.716" v="6433" actId="1076"/>
          <ac:picMkLst>
            <pc:docMk/>
            <pc:sldMk cId="525669661" sldId="318"/>
            <ac:picMk id="4" creationId="{00081FA5-5F25-4E66-B571-5DF79087D327}"/>
          </ac:picMkLst>
        </pc:picChg>
      </pc:sldChg>
      <pc:sldChg chg="modSp add modTransition">
        <pc:chgData name="Lucas Jellema" userId="7e183fbb-84e0-44b3-9b03-0792bc8d162b" providerId="ADAL" clId="{99C20153-9A5F-4FE5-AD2E-FAF10020BC9A}" dt="2018-10-30T08:33:41.542" v="6411" actId="1035"/>
        <pc:sldMkLst>
          <pc:docMk/>
          <pc:sldMk cId="182268669" sldId="319"/>
        </pc:sldMkLst>
        <pc:picChg chg="mod">
          <ac:chgData name="Lucas Jellema" userId="7e183fbb-84e0-44b3-9b03-0792bc8d162b" providerId="ADAL" clId="{99C20153-9A5F-4FE5-AD2E-FAF10020BC9A}" dt="2018-10-30T08:33:41.542" v="6411" actId="1035"/>
          <ac:picMkLst>
            <pc:docMk/>
            <pc:sldMk cId="182268669" sldId="319"/>
            <ac:picMk id="7" creationId="{00000000-0000-0000-0000-000000000000}"/>
          </ac:picMkLst>
        </pc:picChg>
      </pc:sldChg>
      <pc:sldChg chg="add">
        <pc:chgData name="Lucas Jellema" userId="7e183fbb-84e0-44b3-9b03-0792bc8d162b" providerId="ADAL" clId="{99C20153-9A5F-4FE5-AD2E-FAF10020BC9A}" dt="2018-10-30T08:31:29.916" v="6387" actId="20577"/>
        <pc:sldMkLst>
          <pc:docMk/>
          <pc:sldMk cId="1902720390" sldId="327"/>
        </pc:sldMkLst>
      </pc:sldChg>
      <pc:sldChg chg="add">
        <pc:chgData name="Lucas Jellema" userId="7e183fbb-84e0-44b3-9b03-0792bc8d162b" providerId="ADAL" clId="{99C20153-9A5F-4FE5-AD2E-FAF10020BC9A}" dt="2018-10-30T08:31:29.916" v="6387" actId="20577"/>
        <pc:sldMkLst>
          <pc:docMk/>
          <pc:sldMk cId="842607253" sldId="328"/>
        </pc:sldMkLst>
      </pc:sldChg>
      <pc:sldChg chg="add modAnim">
        <pc:chgData name="Lucas Jellema" userId="7e183fbb-84e0-44b3-9b03-0792bc8d162b" providerId="ADAL" clId="{99C20153-9A5F-4FE5-AD2E-FAF10020BC9A}" dt="2018-10-30T08:32:03.437" v="6388" actId="20577"/>
        <pc:sldMkLst>
          <pc:docMk/>
          <pc:sldMk cId="715131979" sldId="329"/>
        </pc:sldMkLst>
      </pc:sldChg>
      <pc:sldChg chg="modSp add">
        <pc:chgData name="Lucas Jellema" userId="7e183fbb-84e0-44b3-9b03-0792bc8d162b" providerId="ADAL" clId="{99C20153-9A5F-4FE5-AD2E-FAF10020BC9A}" dt="2018-10-30T08:32:43.131" v="6395" actId="403"/>
        <pc:sldMkLst>
          <pc:docMk/>
          <pc:sldMk cId="1606543705" sldId="330"/>
        </pc:sldMkLst>
        <pc:spChg chg="mod">
          <ac:chgData name="Lucas Jellema" userId="7e183fbb-84e0-44b3-9b03-0792bc8d162b" providerId="ADAL" clId="{99C20153-9A5F-4FE5-AD2E-FAF10020BC9A}" dt="2018-10-30T08:32:43.131" v="6395" actId="403"/>
          <ac:spMkLst>
            <pc:docMk/>
            <pc:sldMk cId="1606543705" sldId="330"/>
            <ac:spMk id="13" creationId="{00000000-0000-0000-0000-000000000000}"/>
          </ac:spMkLst>
        </pc:spChg>
        <pc:spChg chg="mod">
          <ac:chgData name="Lucas Jellema" userId="7e183fbb-84e0-44b3-9b03-0792bc8d162b" providerId="ADAL" clId="{99C20153-9A5F-4FE5-AD2E-FAF10020BC9A}" dt="2018-10-30T08:32:43.131" v="6395" actId="403"/>
          <ac:spMkLst>
            <pc:docMk/>
            <pc:sldMk cId="1606543705" sldId="330"/>
            <ac:spMk id="14" creationId="{00000000-0000-0000-0000-000000000000}"/>
          </ac:spMkLst>
        </pc:spChg>
        <pc:spChg chg="mod">
          <ac:chgData name="Lucas Jellema" userId="7e183fbb-84e0-44b3-9b03-0792bc8d162b" providerId="ADAL" clId="{99C20153-9A5F-4FE5-AD2E-FAF10020BC9A}" dt="2018-10-30T08:32:21.576" v="6389" actId="20577"/>
          <ac:spMkLst>
            <pc:docMk/>
            <pc:sldMk cId="1606543705" sldId="330"/>
            <ac:spMk id="32" creationId="{00000000-0000-0000-0000-000000000000}"/>
          </ac:spMkLst>
        </pc:spChg>
      </pc:sldChg>
      <pc:sldChg chg="add">
        <pc:chgData name="Lucas Jellema" userId="7e183fbb-84e0-44b3-9b03-0792bc8d162b" providerId="ADAL" clId="{99C20153-9A5F-4FE5-AD2E-FAF10020BC9A}" dt="2018-10-30T08:31:29.916" v="6387" actId="20577"/>
        <pc:sldMkLst>
          <pc:docMk/>
          <pc:sldMk cId="1097422910" sldId="331"/>
        </pc:sldMkLst>
      </pc:sldChg>
      <pc:sldChg chg="add">
        <pc:chgData name="Lucas Jellema" userId="7e183fbb-84e0-44b3-9b03-0792bc8d162b" providerId="ADAL" clId="{99C20153-9A5F-4FE5-AD2E-FAF10020BC9A}" dt="2018-10-30T08:31:29.916" v="6387" actId="20577"/>
        <pc:sldMkLst>
          <pc:docMk/>
          <pc:sldMk cId="1412018059" sldId="333"/>
        </pc:sldMkLst>
      </pc:sldChg>
      <pc:sldChg chg="add">
        <pc:chgData name="Lucas Jellema" userId="7e183fbb-84e0-44b3-9b03-0792bc8d162b" providerId="ADAL" clId="{99C20153-9A5F-4FE5-AD2E-FAF10020BC9A}" dt="2018-10-30T08:31:29.916" v="6387" actId="20577"/>
        <pc:sldMkLst>
          <pc:docMk/>
          <pc:sldMk cId="642241087" sldId="334"/>
        </pc:sldMkLst>
      </pc:sldChg>
      <pc:sldChg chg="modSp add">
        <pc:chgData name="Lucas Jellema" userId="7e183fbb-84e0-44b3-9b03-0792bc8d162b" providerId="ADAL" clId="{99C20153-9A5F-4FE5-AD2E-FAF10020BC9A}" dt="2018-10-30T08:31:02.720" v="6385" actId="20577"/>
        <pc:sldMkLst>
          <pc:docMk/>
          <pc:sldMk cId="374771524" sldId="335"/>
        </pc:sldMkLst>
        <pc:spChg chg="mod">
          <ac:chgData name="Lucas Jellema" userId="7e183fbb-84e0-44b3-9b03-0792bc8d162b" providerId="ADAL" clId="{99C20153-9A5F-4FE5-AD2E-FAF10020BC9A}" dt="2018-10-30T08:31:02.720" v="6385" actId="20577"/>
          <ac:spMkLst>
            <pc:docMk/>
            <pc:sldMk cId="374771524" sldId="335"/>
            <ac:spMk id="5" creationId="{00000000-0000-0000-0000-000000000000}"/>
          </ac:spMkLst>
        </pc:spChg>
      </pc:sldChg>
      <pc:sldChg chg="add">
        <pc:chgData name="Lucas Jellema" userId="7e183fbb-84e0-44b3-9b03-0792bc8d162b" providerId="ADAL" clId="{99C20153-9A5F-4FE5-AD2E-FAF10020BC9A}" dt="2018-10-30T08:21:58.229" v="6342" actId="20577"/>
        <pc:sldMkLst>
          <pc:docMk/>
          <pc:sldMk cId="1410571328" sldId="371"/>
        </pc:sldMkLst>
      </pc:sldChg>
      <pc:sldChg chg="add">
        <pc:chgData name="Lucas Jellema" userId="7e183fbb-84e0-44b3-9b03-0792bc8d162b" providerId="ADAL" clId="{99C20153-9A5F-4FE5-AD2E-FAF10020BC9A}" dt="2018-10-30T08:21:58.229" v="6342" actId="20577"/>
        <pc:sldMkLst>
          <pc:docMk/>
          <pc:sldMk cId="905384598" sldId="372"/>
        </pc:sldMkLst>
      </pc:sldChg>
      <pc:sldChg chg="addSp delSp modSp add ord modTransition">
        <pc:chgData name="Lucas Jellema" userId="7e183fbb-84e0-44b3-9b03-0792bc8d162b" providerId="ADAL" clId="{99C20153-9A5F-4FE5-AD2E-FAF10020BC9A}" dt="2018-10-31T07:55:40.298" v="7729" actId="20577"/>
        <pc:sldMkLst>
          <pc:docMk/>
          <pc:sldMk cId="79876836" sldId="373"/>
        </pc:sldMkLst>
        <pc:spChg chg="add del mod">
          <ac:chgData name="Lucas Jellema" userId="7e183fbb-84e0-44b3-9b03-0792bc8d162b" providerId="ADAL" clId="{99C20153-9A5F-4FE5-AD2E-FAF10020BC9A}" dt="2018-10-31T07:53:45.221" v="7725" actId="20577"/>
          <ac:spMkLst>
            <pc:docMk/>
            <pc:sldMk cId="79876836" sldId="373"/>
            <ac:spMk id="2" creationId="{533D0831-E9B5-40CF-BDED-88CFD0345A15}"/>
          </ac:spMkLst>
        </pc:spChg>
        <pc:spChg chg="add del mod">
          <ac:chgData name="Lucas Jellema" userId="7e183fbb-84e0-44b3-9b03-0792bc8d162b" providerId="ADAL" clId="{99C20153-9A5F-4FE5-AD2E-FAF10020BC9A}" dt="2018-10-31T07:53:43.686" v="7724" actId="20577"/>
          <ac:spMkLst>
            <pc:docMk/>
            <pc:sldMk cId="79876836" sldId="373"/>
            <ac:spMk id="5" creationId="{FAC3DD50-19B3-427A-84E8-57C6CC4ED51D}"/>
          </ac:spMkLst>
        </pc:spChg>
      </pc:sldChg>
      <pc:sldChg chg="add ord">
        <pc:chgData name="Lucas Jellema" userId="7e183fbb-84e0-44b3-9b03-0792bc8d162b" providerId="ADAL" clId="{99C20153-9A5F-4FE5-AD2E-FAF10020BC9A}" dt="2018-10-31T07:55:44.861" v="7730" actId="20577"/>
        <pc:sldMkLst>
          <pc:docMk/>
          <pc:sldMk cId="1686188461" sldId="374"/>
        </pc:sldMkLst>
      </pc:sldChg>
      <pc:sldChg chg="add">
        <pc:chgData name="Lucas Jellema" userId="7e183fbb-84e0-44b3-9b03-0792bc8d162b" providerId="ADAL" clId="{99C20153-9A5F-4FE5-AD2E-FAF10020BC9A}" dt="2018-10-31T07:54:40.529" v="7726" actId="20577"/>
        <pc:sldMkLst>
          <pc:docMk/>
          <pc:sldMk cId="872623090" sldId="377"/>
        </pc:sldMkLst>
      </pc:sldChg>
      <pc:sldChg chg="add">
        <pc:chgData name="Lucas Jellema" userId="7e183fbb-84e0-44b3-9b03-0792bc8d162b" providerId="ADAL" clId="{99C20153-9A5F-4FE5-AD2E-FAF10020BC9A}" dt="2018-10-30T08:23:51.677" v="6346" actId="20577"/>
        <pc:sldMkLst>
          <pc:docMk/>
          <pc:sldMk cId="1672436625" sldId="379"/>
        </pc:sldMkLst>
      </pc:sldChg>
      <pc:sldChg chg="add ord">
        <pc:chgData name="Lucas Jellema" userId="7e183fbb-84e0-44b3-9b03-0792bc8d162b" providerId="ADAL" clId="{99C20153-9A5F-4FE5-AD2E-FAF10020BC9A}" dt="2018-10-30T08:23:59.112" v="6347" actId="20577"/>
        <pc:sldMkLst>
          <pc:docMk/>
          <pc:sldMk cId="2536793668" sldId="384"/>
        </pc:sldMkLst>
      </pc:sldChg>
      <pc:sldChg chg="add">
        <pc:chgData name="Lucas Jellema" userId="7e183fbb-84e0-44b3-9b03-0792bc8d162b" providerId="ADAL" clId="{99C20153-9A5F-4FE5-AD2E-FAF10020BC9A}" dt="2018-10-30T08:21:36.211" v="6339" actId="20577"/>
        <pc:sldMkLst>
          <pc:docMk/>
          <pc:sldMk cId="1104692209" sldId="425"/>
        </pc:sldMkLst>
      </pc:sldChg>
      <pc:sldChg chg="addSp modSp add modAnim">
        <pc:chgData name="Lucas Jellema" userId="7e183fbb-84e0-44b3-9b03-0792bc8d162b" providerId="ADAL" clId="{99C20153-9A5F-4FE5-AD2E-FAF10020BC9A}" dt="2018-10-30T08:27:35.807" v="6358" actId="20577"/>
        <pc:sldMkLst>
          <pc:docMk/>
          <pc:sldMk cId="1150988415" sldId="427"/>
        </pc:sldMkLst>
        <pc:picChg chg="add mod">
          <ac:chgData name="Lucas Jellema" userId="7e183fbb-84e0-44b3-9b03-0792bc8d162b" providerId="ADAL" clId="{99C20153-9A5F-4FE5-AD2E-FAF10020BC9A}" dt="2018-10-30T08:27:30.739" v="6357" actId="1076"/>
          <ac:picMkLst>
            <pc:docMk/>
            <pc:sldMk cId="1150988415" sldId="427"/>
            <ac:picMk id="2" creationId="{03DEEA31-5B1A-425D-8FFA-90A10145010B}"/>
          </ac:picMkLst>
        </pc:picChg>
        <pc:picChg chg="add mod ord">
          <ac:chgData name="Lucas Jellema" userId="7e183fbb-84e0-44b3-9b03-0792bc8d162b" providerId="ADAL" clId="{99C20153-9A5F-4FE5-AD2E-FAF10020BC9A}" dt="2018-10-30T08:26:37.435" v="6353" actId="167"/>
          <ac:picMkLst>
            <pc:docMk/>
            <pc:sldMk cId="1150988415" sldId="427"/>
            <ac:picMk id="7170" creationId="{46D348CF-EC34-45F6-A5FC-9F7AD8093B0C}"/>
          </ac:picMkLst>
        </pc:picChg>
      </pc:sldChg>
      <pc:sldChg chg="add">
        <pc:chgData name="Lucas Jellema" userId="7e183fbb-84e0-44b3-9b03-0792bc8d162b" providerId="ADAL" clId="{99C20153-9A5F-4FE5-AD2E-FAF10020BC9A}" dt="2018-10-30T08:22:47.701" v="6344" actId="20577"/>
        <pc:sldMkLst>
          <pc:docMk/>
          <pc:sldMk cId="1751795121" sldId="442"/>
        </pc:sldMkLst>
      </pc:sldChg>
      <pc:sldChg chg="add">
        <pc:chgData name="Lucas Jellema" userId="7e183fbb-84e0-44b3-9b03-0792bc8d162b" providerId="ADAL" clId="{99C20153-9A5F-4FE5-AD2E-FAF10020BC9A}" dt="2018-10-30T08:21:36.211" v="6339" actId="20577"/>
        <pc:sldMkLst>
          <pc:docMk/>
          <pc:sldMk cId="2401103585" sldId="446"/>
        </pc:sldMkLst>
      </pc:sldChg>
      <pc:sldChg chg="add">
        <pc:chgData name="Lucas Jellema" userId="7e183fbb-84e0-44b3-9b03-0792bc8d162b" providerId="ADAL" clId="{99C20153-9A5F-4FE5-AD2E-FAF10020BC9A}" dt="2018-10-30T08:21:48.588" v="6341" actId="20577"/>
        <pc:sldMkLst>
          <pc:docMk/>
          <pc:sldMk cId="1551985114" sldId="448"/>
        </pc:sldMkLst>
      </pc:sldChg>
      <pc:sldChg chg="add">
        <pc:chgData name="Lucas Jellema" userId="7e183fbb-84e0-44b3-9b03-0792bc8d162b" providerId="ADAL" clId="{99C20153-9A5F-4FE5-AD2E-FAF10020BC9A}" dt="2018-11-03T09:34:16.153" v="8032" actId="1076"/>
        <pc:sldMkLst>
          <pc:docMk/>
          <pc:sldMk cId="3349680810" sldId="472"/>
        </pc:sldMkLst>
      </pc:sldChg>
      <pc:sldChg chg="addSp modSp">
        <pc:chgData name="Lucas Jellema" userId="7e183fbb-84e0-44b3-9b03-0792bc8d162b" providerId="ADAL" clId="{99C20153-9A5F-4FE5-AD2E-FAF10020BC9A}" dt="2018-11-03T14:25:49.668" v="8096" actId="14100"/>
        <pc:sldMkLst>
          <pc:docMk/>
          <pc:sldMk cId="4009737874" sldId="503"/>
        </pc:sldMkLst>
        <pc:spChg chg="mod">
          <ac:chgData name="Lucas Jellema" userId="7e183fbb-84e0-44b3-9b03-0792bc8d162b" providerId="ADAL" clId="{99C20153-9A5F-4FE5-AD2E-FAF10020BC9A}" dt="2018-10-26T15:26:47.634" v="44" actId="20577"/>
          <ac:spMkLst>
            <pc:docMk/>
            <pc:sldMk cId="4009737874" sldId="503"/>
            <ac:spMk id="6" creationId="{00000000-0000-0000-0000-000000000000}"/>
          </ac:spMkLst>
        </pc:spChg>
        <pc:spChg chg="mod">
          <ac:chgData name="Lucas Jellema" userId="7e183fbb-84e0-44b3-9b03-0792bc8d162b" providerId="ADAL" clId="{99C20153-9A5F-4FE5-AD2E-FAF10020BC9A}" dt="2018-11-03T14:25:49.668" v="8096" actId="14100"/>
          <ac:spMkLst>
            <pc:docMk/>
            <pc:sldMk cId="4009737874" sldId="503"/>
            <ac:spMk id="8" creationId="{00000000-0000-0000-0000-000000000000}"/>
          </ac:spMkLst>
        </pc:spChg>
        <pc:picChg chg="add mod">
          <ac:chgData name="Lucas Jellema" userId="7e183fbb-84e0-44b3-9b03-0792bc8d162b" providerId="ADAL" clId="{99C20153-9A5F-4FE5-AD2E-FAF10020BC9A}" dt="2018-11-03T14:25:40.455" v="8087" actId="14100"/>
          <ac:picMkLst>
            <pc:docMk/>
            <pc:sldMk cId="4009737874" sldId="503"/>
            <ac:picMk id="1026" creationId="{72CBF39E-D5BB-4C02-8656-196F5DCCF570}"/>
          </ac:picMkLst>
        </pc:picChg>
      </pc:sldChg>
      <pc:sldChg chg="add">
        <pc:chgData name="Lucas Jellema" userId="7e183fbb-84e0-44b3-9b03-0792bc8d162b" providerId="ADAL" clId="{99C20153-9A5F-4FE5-AD2E-FAF10020BC9A}" dt="2018-11-03T09:34:16.153" v="8032" actId="1076"/>
        <pc:sldMkLst>
          <pc:docMk/>
          <pc:sldMk cId="2901282691" sldId="524"/>
        </pc:sldMkLst>
      </pc:sldChg>
      <pc:sldChg chg="add">
        <pc:chgData name="Lucas Jellema" userId="7e183fbb-84e0-44b3-9b03-0792bc8d162b" providerId="ADAL" clId="{99C20153-9A5F-4FE5-AD2E-FAF10020BC9A}" dt="2018-11-03T09:34:16.153" v="8032" actId="1076"/>
        <pc:sldMkLst>
          <pc:docMk/>
          <pc:sldMk cId="7786621" sldId="526"/>
        </pc:sldMkLst>
      </pc:sldChg>
      <pc:sldChg chg="add">
        <pc:chgData name="Lucas Jellema" userId="7e183fbb-84e0-44b3-9b03-0792bc8d162b" providerId="ADAL" clId="{99C20153-9A5F-4FE5-AD2E-FAF10020BC9A}" dt="2018-11-03T09:34:16.153" v="8032" actId="1076"/>
        <pc:sldMkLst>
          <pc:docMk/>
          <pc:sldMk cId="352806495" sldId="527"/>
        </pc:sldMkLst>
      </pc:sldChg>
      <pc:sldChg chg="addSp modSp add">
        <pc:chgData name="Lucas Jellema" userId="7e183fbb-84e0-44b3-9b03-0792bc8d162b" providerId="ADAL" clId="{99C20153-9A5F-4FE5-AD2E-FAF10020BC9A}" dt="2018-11-03T09:40:30.604" v="8050" actId="14100"/>
        <pc:sldMkLst>
          <pc:docMk/>
          <pc:sldMk cId="1569208363" sldId="529"/>
        </pc:sldMkLst>
        <pc:spChg chg="add mod">
          <ac:chgData name="Lucas Jellema" userId="7e183fbb-84e0-44b3-9b03-0792bc8d162b" providerId="ADAL" clId="{99C20153-9A5F-4FE5-AD2E-FAF10020BC9A}" dt="2018-11-03T09:40:22.824" v="8047" actId="1582"/>
          <ac:spMkLst>
            <pc:docMk/>
            <pc:sldMk cId="1569208363" sldId="529"/>
            <ac:spMk id="17" creationId="{50BF94A5-BD30-48A4-B57B-887E64523039}"/>
          </ac:spMkLst>
        </pc:spChg>
        <pc:spChg chg="add mod">
          <ac:chgData name="Lucas Jellema" userId="7e183fbb-84e0-44b3-9b03-0792bc8d162b" providerId="ADAL" clId="{99C20153-9A5F-4FE5-AD2E-FAF10020BC9A}" dt="2018-11-03T09:40:30.604" v="8050" actId="14100"/>
          <ac:spMkLst>
            <pc:docMk/>
            <pc:sldMk cId="1569208363" sldId="529"/>
            <ac:spMk id="18" creationId="{BD327AC1-3505-4A91-A00D-6DBCEE730029}"/>
          </ac:spMkLst>
        </pc:spChg>
      </pc:sldChg>
      <pc:sldChg chg="addSp modSp add">
        <pc:chgData name="Lucas Jellema" userId="7e183fbb-84e0-44b3-9b03-0792bc8d162b" providerId="ADAL" clId="{99C20153-9A5F-4FE5-AD2E-FAF10020BC9A}" dt="2018-11-03T09:41:09.295" v="8058" actId="1076"/>
        <pc:sldMkLst>
          <pc:docMk/>
          <pc:sldMk cId="2796952688" sldId="530"/>
        </pc:sldMkLst>
        <pc:spChg chg="add mod">
          <ac:chgData name="Lucas Jellema" userId="7e183fbb-84e0-44b3-9b03-0792bc8d162b" providerId="ADAL" clId="{99C20153-9A5F-4FE5-AD2E-FAF10020BC9A}" dt="2018-11-03T09:41:09.295" v="8058" actId="1076"/>
          <ac:spMkLst>
            <pc:docMk/>
            <pc:sldMk cId="2796952688" sldId="530"/>
            <ac:spMk id="26" creationId="{EF46D892-D0BD-401A-94A5-E001557C24EE}"/>
          </ac:spMkLst>
        </pc:spChg>
      </pc:sldChg>
      <pc:sldChg chg="add">
        <pc:chgData name="Lucas Jellema" userId="7e183fbb-84e0-44b3-9b03-0792bc8d162b" providerId="ADAL" clId="{99C20153-9A5F-4FE5-AD2E-FAF10020BC9A}" dt="2018-11-03T09:34:16.153" v="8032" actId="1076"/>
        <pc:sldMkLst>
          <pc:docMk/>
          <pc:sldMk cId="3369242177" sldId="531"/>
        </pc:sldMkLst>
      </pc:sldChg>
      <pc:sldChg chg="add">
        <pc:chgData name="Lucas Jellema" userId="7e183fbb-84e0-44b3-9b03-0792bc8d162b" providerId="ADAL" clId="{99C20153-9A5F-4FE5-AD2E-FAF10020BC9A}" dt="2018-11-03T09:34:16.153" v="8032" actId="1076"/>
        <pc:sldMkLst>
          <pc:docMk/>
          <pc:sldMk cId="568391968" sldId="534"/>
        </pc:sldMkLst>
      </pc:sldChg>
      <pc:sldChg chg="add">
        <pc:chgData name="Lucas Jellema" userId="7e183fbb-84e0-44b3-9b03-0792bc8d162b" providerId="ADAL" clId="{99C20153-9A5F-4FE5-AD2E-FAF10020BC9A}" dt="2018-11-03T09:34:16.153" v="8032" actId="1076"/>
        <pc:sldMkLst>
          <pc:docMk/>
          <pc:sldMk cId="3715124696" sldId="535"/>
        </pc:sldMkLst>
      </pc:sldChg>
      <pc:sldChg chg="modSp add">
        <pc:chgData name="Lucas Jellema" userId="7e183fbb-84e0-44b3-9b03-0792bc8d162b" providerId="ADAL" clId="{99C20153-9A5F-4FE5-AD2E-FAF10020BC9A}" dt="2018-10-31T10:41:56.386" v="7805" actId="20577"/>
        <pc:sldMkLst>
          <pc:docMk/>
          <pc:sldMk cId="1940139543" sldId="552"/>
        </pc:sldMkLst>
        <pc:spChg chg="mod">
          <ac:chgData name="Lucas Jellema" userId="7e183fbb-84e0-44b3-9b03-0792bc8d162b" providerId="ADAL" clId="{99C20153-9A5F-4FE5-AD2E-FAF10020BC9A}" dt="2018-10-31T10:41:56.386" v="7805" actId="20577"/>
          <ac:spMkLst>
            <pc:docMk/>
            <pc:sldMk cId="1940139543" sldId="552"/>
            <ac:spMk id="8" creationId="{EE706827-249D-42B8-9E2D-3C66EAC6FE05}"/>
          </ac:spMkLst>
        </pc:spChg>
        <pc:spChg chg="mod">
          <ac:chgData name="Lucas Jellema" userId="7e183fbb-84e0-44b3-9b03-0792bc8d162b" providerId="ADAL" clId="{99C20153-9A5F-4FE5-AD2E-FAF10020BC9A}" dt="2018-10-31T10:41:44.486" v="7779" actId="20577"/>
          <ac:spMkLst>
            <pc:docMk/>
            <pc:sldMk cId="1940139543" sldId="552"/>
            <ac:spMk id="9" creationId="{9F6C3770-6215-4A60-9A77-81AC733D5256}"/>
          </ac:spMkLst>
        </pc:spChg>
      </pc:sldChg>
      <pc:sldChg chg="add ord modAnim">
        <pc:chgData name="Lucas Jellema" userId="7e183fbb-84e0-44b3-9b03-0792bc8d162b" providerId="ADAL" clId="{99C20153-9A5F-4FE5-AD2E-FAF10020BC9A}" dt="2018-10-31T09:21:29.350" v="7739" actId="20577"/>
        <pc:sldMkLst>
          <pc:docMk/>
          <pc:sldMk cId="2396653971" sldId="567"/>
        </pc:sldMkLst>
      </pc:sldChg>
      <pc:sldChg chg="addSp delSp modSp add delAnim modAnim">
        <pc:chgData name="Lucas Jellema" userId="7e183fbb-84e0-44b3-9b03-0792bc8d162b" providerId="ADAL" clId="{99C20153-9A5F-4FE5-AD2E-FAF10020BC9A}" dt="2018-10-28T07:56:36.211" v="1165" actId="14100"/>
        <pc:sldMkLst>
          <pc:docMk/>
          <pc:sldMk cId="756191794" sldId="677"/>
        </pc:sldMkLst>
        <pc:spChg chg="mod">
          <ac:chgData name="Lucas Jellema" userId="7e183fbb-84e0-44b3-9b03-0792bc8d162b" providerId="ADAL" clId="{99C20153-9A5F-4FE5-AD2E-FAF10020BC9A}" dt="2018-10-27T16:40:13.652" v="177" actId="20577"/>
          <ac:spMkLst>
            <pc:docMk/>
            <pc:sldMk cId="756191794" sldId="677"/>
            <ac:spMk id="2" creationId="{DF534CDB-4938-4FDC-95C1-0FA1B2948D74}"/>
          </ac:spMkLst>
        </pc:spChg>
        <pc:spChg chg="del">
          <ac:chgData name="Lucas Jellema" userId="7e183fbb-84e0-44b3-9b03-0792bc8d162b" providerId="ADAL" clId="{99C20153-9A5F-4FE5-AD2E-FAF10020BC9A}" dt="2018-10-28T07:34:43.621" v="1072" actId="478"/>
          <ac:spMkLst>
            <pc:docMk/>
            <pc:sldMk cId="756191794" sldId="677"/>
            <ac:spMk id="3" creationId="{DC825C73-2284-4FED-9349-4DD78256D239}"/>
          </ac:spMkLst>
        </pc:spChg>
        <pc:spChg chg="add mod ord topLvl">
          <ac:chgData name="Lucas Jellema" userId="7e183fbb-84e0-44b3-9b03-0792bc8d162b" providerId="ADAL" clId="{99C20153-9A5F-4FE5-AD2E-FAF10020BC9A}" dt="2018-10-28T07:56:17.183" v="1162" actId="165"/>
          <ac:spMkLst>
            <pc:docMk/>
            <pc:sldMk cId="756191794" sldId="677"/>
            <ac:spMk id="6" creationId="{3DE73F00-112E-46A7-ADE1-A493C08BD38C}"/>
          </ac:spMkLst>
        </pc:spChg>
        <pc:spChg chg="add mod">
          <ac:chgData name="Lucas Jellema" userId="7e183fbb-84e0-44b3-9b03-0792bc8d162b" providerId="ADAL" clId="{99C20153-9A5F-4FE5-AD2E-FAF10020BC9A}" dt="2018-10-28T07:32:58.217" v="1035" actId="14100"/>
          <ac:spMkLst>
            <pc:docMk/>
            <pc:sldMk cId="756191794" sldId="677"/>
            <ac:spMk id="7" creationId="{F2C3FAE1-5D82-4637-AABE-1870F80BEAEF}"/>
          </ac:spMkLst>
        </pc:spChg>
        <pc:spChg chg="add mod topLvl">
          <ac:chgData name="Lucas Jellema" userId="7e183fbb-84e0-44b3-9b03-0792bc8d162b" providerId="ADAL" clId="{99C20153-9A5F-4FE5-AD2E-FAF10020BC9A}" dt="2018-10-28T07:56:17.183" v="1162" actId="165"/>
          <ac:spMkLst>
            <pc:docMk/>
            <pc:sldMk cId="756191794" sldId="677"/>
            <ac:spMk id="8" creationId="{57F71EB8-ECD9-4838-97E9-7526441DB901}"/>
          </ac:spMkLst>
        </pc:spChg>
        <pc:spChg chg="add mod">
          <ac:chgData name="Lucas Jellema" userId="7e183fbb-84e0-44b3-9b03-0792bc8d162b" providerId="ADAL" clId="{99C20153-9A5F-4FE5-AD2E-FAF10020BC9A}" dt="2018-10-28T07:37:01.180" v="1123" actId="1076"/>
          <ac:spMkLst>
            <pc:docMk/>
            <pc:sldMk cId="756191794" sldId="677"/>
            <ac:spMk id="12" creationId="{99CEC1E7-D1FE-424A-B15A-EC8A6F41B223}"/>
          </ac:spMkLst>
        </pc:spChg>
        <pc:spChg chg="add mod">
          <ac:chgData name="Lucas Jellema" userId="7e183fbb-84e0-44b3-9b03-0792bc8d162b" providerId="ADAL" clId="{99C20153-9A5F-4FE5-AD2E-FAF10020BC9A}" dt="2018-10-28T07:37:22.928" v="1159" actId="20577"/>
          <ac:spMkLst>
            <pc:docMk/>
            <pc:sldMk cId="756191794" sldId="677"/>
            <ac:spMk id="13" creationId="{FA2348E2-2D45-418E-8B6F-D4D94D4BB8B2}"/>
          </ac:spMkLst>
        </pc:spChg>
        <pc:grpChg chg="add del mod">
          <ac:chgData name="Lucas Jellema" userId="7e183fbb-84e0-44b3-9b03-0792bc8d162b" providerId="ADAL" clId="{99C20153-9A5F-4FE5-AD2E-FAF10020BC9A}" dt="2018-10-28T07:56:17.183" v="1162" actId="165"/>
          <ac:grpSpMkLst>
            <pc:docMk/>
            <pc:sldMk cId="756191794" sldId="677"/>
            <ac:grpSpMk id="9" creationId="{8B6E8566-AC43-4875-B1F2-E4AC94819F46}"/>
          </ac:grpSpMkLst>
        </pc:grpChg>
        <pc:picChg chg="add del mod">
          <ac:chgData name="Lucas Jellema" userId="7e183fbb-84e0-44b3-9b03-0792bc8d162b" providerId="ADAL" clId="{99C20153-9A5F-4FE5-AD2E-FAF10020BC9A}" dt="2018-10-28T07:37:36.637" v="1161" actId="478"/>
          <ac:picMkLst>
            <pc:docMk/>
            <pc:sldMk cId="756191794" sldId="677"/>
            <ac:picMk id="10" creationId="{E7BF09B4-F4F8-4311-9DD4-0FED31372F57}"/>
          </ac:picMkLst>
        </pc:picChg>
        <pc:picChg chg="add del mod">
          <ac:chgData name="Lucas Jellema" userId="7e183fbb-84e0-44b3-9b03-0792bc8d162b" providerId="ADAL" clId="{99C20153-9A5F-4FE5-AD2E-FAF10020BC9A}" dt="2018-10-28T07:37:36.637" v="1161" actId="478"/>
          <ac:picMkLst>
            <pc:docMk/>
            <pc:sldMk cId="756191794" sldId="677"/>
            <ac:picMk id="11" creationId="{60055116-BDF3-47AD-8528-F69DDC7B3F24}"/>
          </ac:picMkLst>
        </pc:picChg>
      </pc:sldChg>
      <pc:sldChg chg="addSp delSp modSp add">
        <pc:chgData name="Lucas Jellema" userId="7e183fbb-84e0-44b3-9b03-0792bc8d162b" providerId="ADAL" clId="{99C20153-9A5F-4FE5-AD2E-FAF10020BC9A}" dt="2018-10-28T17:16:43.987" v="2240" actId="14100"/>
        <pc:sldMkLst>
          <pc:docMk/>
          <pc:sldMk cId="1272472317" sldId="678"/>
        </pc:sldMkLst>
        <pc:spChg chg="mod">
          <ac:chgData name="Lucas Jellema" userId="7e183fbb-84e0-44b3-9b03-0792bc8d162b" providerId="ADAL" clId="{99C20153-9A5F-4FE5-AD2E-FAF10020BC9A}" dt="2018-10-27T16:40:44.201" v="219" actId="20577"/>
          <ac:spMkLst>
            <pc:docMk/>
            <pc:sldMk cId="1272472317" sldId="678"/>
            <ac:spMk id="2" creationId="{DF534CDB-4938-4FDC-95C1-0FA1B2948D74}"/>
          </ac:spMkLst>
        </pc:spChg>
        <pc:spChg chg="del">
          <ac:chgData name="Lucas Jellema" userId="7e183fbb-84e0-44b3-9b03-0792bc8d162b" providerId="ADAL" clId="{99C20153-9A5F-4FE5-AD2E-FAF10020BC9A}" dt="2018-10-27T16:42:22.978" v="221" actId="14100"/>
          <ac:spMkLst>
            <pc:docMk/>
            <pc:sldMk cId="1272472317" sldId="678"/>
            <ac:spMk id="3" creationId="{DC825C73-2284-4FED-9349-4DD78256D239}"/>
          </ac:spMkLst>
        </pc:spChg>
        <pc:spChg chg="mod">
          <ac:chgData name="Lucas Jellema" userId="7e183fbb-84e0-44b3-9b03-0792bc8d162b" providerId="ADAL" clId="{99C20153-9A5F-4FE5-AD2E-FAF10020BC9A}" dt="2018-10-27T17:28:28.243" v="774" actId="1037"/>
          <ac:spMkLst>
            <pc:docMk/>
            <pc:sldMk cId="1272472317" sldId="678"/>
            <ac:spMk id="4" creationId="{61CCC21D-23C6-48C5-A56D-8A6D38A0C69B}"/>
          </ac:spMkLst>
        </pc:spChg>
        <pc:spChg chg="del mod">
          <ac:chgData name="Lucas Jellema" userId="7e183fbb-84e0-44b3-9b03-0792bc8d162b" providerId="ADAL" clId="{99C20153-9A5F-4FE5-AD2E-FAF10020BC9A}" dt="2018-10-28T08:42:10.550" v="1628" actId="478"/>
          <ac:spMkLst>
            <pc:docMk/>
            <pc:sldMk cId="1272472317" sldId="678"/>
            <ac:spMk id="5" creationId="{069CDE03-517E-4F80-9C70-D2AF6E5F3FF9}"/>
          </ac:spMkLst>
        </pc:spChg>
        <pc:spChg chg="add mod">
          <ac:chgData name="Lucas Jellema" userId="7e183fbb-84e0-44b3-9b03-0792bc8d162b" providerId="ADAL" clId="{99C20153-9A5F-4FE5-AD2E-FAF10020BC9A}" dt="2018-10-28T08:42:07.897" v="1627" actId="1076"/>
          <ac:spMkLst>
            <pc:docMk/>
            <pc:sldMk cId="1272472317" sldId="678"/>
            <ac:spMk id="11" creationId="{6700B7FA-563F-48FE-8EC3-422B658AADA6}"/>
          </ac:spMkLst>
        </pc:spChg>
        <pc:spChg chg="add mod">
          <ac:chgData name="Lucas Jellema" userId="7e183fbb-84e0-44b3-9b03-0792bc8d162b" providerId="ADAL" clId="{99C20153-9A5F-4FE5-AD2E-FAF10020BC9A}" dt="2018-10-27T17:28:28.243" v="774" actId="1037"/>
          <ac:spMkLst>
            <pc:docMk/>
            <pc:sldMk cId="1272472317" sldId="678"/>
            <ac:spMk id="12" creationId="{8905382C-6A94-4623-8FE9-965F0FF4A219}"/>
          </ac:spMkLst>
        </pc:spChg>
        <pc:spChg chg="add del mod">
          <ac:chgData name="Lucas Jellema" userId="7e183fbb-84e0-44b3-9b03-0792bc8d162b" providerId="ADAL" clId="{99C20153-9A5F-4FE5-AD2E-FAF10020BC9A}" dt="2018-10-28T08:39:43.313" v="1609" actId="478"/>
          <ac:spMkLst>
            <pc:docMk/>
            <pc:sldMk cId="1272472317" sldId="678"/>
            <ac:spMk id="13" creationId="{FFA96685-6700-4490-A82D-D656BC0D2C8A}"/>
          </ac:spMkLst>
        </pc:spChg>
        <pc:spChg chg="add del mod">
          <ac:chgData name="Lucas Jellema" userId="7e183fbb-84e0-44b3-9b03-0792bc8d162b" providerId="ADAL" clId="{99C20153-9A5F-4FE5-AD2E-FAF10020BC9A}" dt="2018-10-27T17:33:58.765" v="856" actId="478"/>
          <ac:spMkLst>
            <pc:docMk/>
            <pc:sldMk cId="1272472317" sldId="678"/>
            <ac:spMk id="14" creationId="{9613DE08-1779-4788-B7FE-04716209F2BD}"/>
          </ac:spMkLst>
        </pc:spChg>
        <pc:spChg chg="add del mod">
          <ac:chgData name="Lucas Jellema" userId="7e183fbb-84e0-44b3-9b03-0792bc8d162b" providerId="ADAL" clId="{99C20153-9A5F-4FE5-AD2E-FAF10020BC9A}" dt="2018-10-28T08:39:13.144" v="1607" actId="478"/>
          <ac:spMkLst>
            <pc:docMk/>
            <pc:sldMk cId="1272472317" sldId="678"/>
            <ac:spMk id="15" creationId="{97546CC9-57C4-4D5F-B8B5-8B8D0BB91276}"/>
          </ac:spMkLst>
        </pc:spChg>
        <pc:spChg chg="add del mod">
          <ac:chgData name="Lucas Jellema" userId="7e183fbb-84e0-44b3-9b03-0792bc8d162b" providerId="ADAL" clId="{99C20153-9A5F-4FE5-AD2E-FAF10020BC9A}" dt="2018-10-28T08:42:10.550" v="1628" actId="478"/>
          <ac:spMkLst>
            <pc:docMk/>
            <pc:sldMk cId="1272472317" sldId="678"/>
            <ac:spMk id="16" creationId="{5FAB72BA-48CE-4681-BC18-67B03EF68831}"/>
          </ac:spMkLst>
        </pc:spChg>
        <pc:spChg chg="add del mod">
          <ac:chgData name="Lucas Jellema" userId="7e183fbb-84e0-44b3-9b03-0792bc8d162b" providerId="ADAL" clId="{99C20153-9A5F-4FE5-AD2E-FAF10020BC9A}" dt="2018-10-28T08:42:10.550" v="1628" actId="478"/>
          <ac:spMkLst>
            <pc:docMk/>
            <pc:sldMk cId="1272472317" sldId="678"/>
            <ac:spMk id="17" creationId="{F56F4E94-356E-4F1C-AFC2-D44B20AB5986}"/>
          </ac:spMkLst>
        </pc:spChg>
        <pc:spChg chg="add del mod">
          <ac:chgData name="Lucas Jellema" userId="7e183fbb-84e0-44b3-9b03-0792bc8d162b" providerId="ADAL" clId="{99C20153-9A5F-4FE5-AD2E-FAF10020BC9A}" dt="2018-10-28T08:42:10.550" v="1628" actId="478"/>
          <ac:spMkLst>
            <pc:docMk/>
            <pc:sldMk cId="1272472317" sldId="678"/>
            <ac:spMk id="18" creationId="{8C58A8CF-5E79-4055-A938-8F49611604A8}"/>
          </ac:spMkLst>
        </pc:spChg>
        <pc:spChg chg="add del mod">
          <ac:chgData name="Lucas Jellema" userId="7e183fbb-84e0-44b3-9b03-0792bc8d162b" providerId="ADAL" clId="{99C20153-9A5F-4FE5-AD2E-FAF10020BC9A}" dt="2018-10-28T08:39:13.144" v="1607" actId="478"/>
          <ac:spMkLst>
            <pc:docMk/>
            <pc:sldMk cId="1272472317" sldId="678"/>
            <ac:spMk id="21" creationId="{7F415822-EC42-4FB9-BA9F-9AC9C53C0A06}"/>
          </ac:spMkLst>
        </pc:spChg>
        <pc:spChg chg="add del mod">
          <ac:chgData name="Lucas Jellema" userId="7e183fbb-84e0-44b3-9b03-0792bc8d162b" providerId="ADAL" clId="{99C20153-9A5F-4FE5-AD2E-FAF10020BC9A}" dt="2018-10-28T08:39:43.313" v="1609" actId="478"/>
          <ac:spMkLst>
            <pc:docMk/>
            <pc:sldMk cId="1272472317" sldId="678"/>
            <ac:spMk id="32" creationId="{727F7E52-E4D2-423B-85F5-7CD4F9F125C4}"/>
          </ac:spMkLst>
        </pc:spChg>
        <pc:spChg chg="add del mod">
          <ac:chgData name="Lucas Jellema" userId="7e183fbb-84e0-44b3-9b03-0792bc8d162b" providerId="ADAL" clId="{99C20153-9A5F-4FE5-AD2E-FAF10020BC9A}" dt="2018-10-28T08:39:13.144" v="1607" actId="478"/>
          <ac:spMkLst>
            <pc:docMk/>
            <pc:sldMk cId="1272472317" sldId="678"/>
            <ac:spMk id="33" creationId="{CCE84C5A-B61E-4BE2-A148-B5E642979896}"/>
          </ac:spMkLst>
        </pc:spChg>
        <pc:spChg chg="add del mod">
          <ac:chgData name="Lucas Jellema" userId="7e183fbb-84e0-44b3-9b03-0792bc8d162b" providerId="ADAL" clId="{99C20153-9A5F-4FE5-AD2E-FAF10020BC9A}" dt="2018-10-28T08:39:13.144" v="1607" actId="478"/>
          <ac:spMkLst>
            <pc:docMk/>
            <pc:sldMk cId="1272472317" sldId="678"/>
            <ac:spMk id="36" creationId="{313910F8-FC2D-4980-85D5-6D44B02B9B57}"/>
          </ac:spMkLst>
        </pc:spChg>
        <pc:spChg chg="add del mod">
          <ac:chgData name="Lucas Jellema" userId="7e183fbb-84e0-44b3-9b03-0792bc8d162b" providerId="ADAL" clId="{99C20153-9A5F-4FE5-AD2E-FAF10020BC9A}" dt="2018-10-28T08:39:13.144" v="1607" actId="478"/>
          <ac:spMkLst>
            <pc:docMk/>
            <pc:sldMk cId="1272472317" sldId="678"/>
            <ac:spMk id="43" creationId="{263B89CB-F11C-47B0-B97D-BD4577BEBCB5}"/>
          </ac:spMkLst>
        </pc:spChg>
        <pc:spChg chg="add del mod">
          <ac:chgData name="Lucas Jellema" userId="7e183fbb-84e0-44b3-9b03-0792bc8d162b" providerId="ADAL" clId="{99C20153-9A5F-4FE5-AD2E-FAF10020BC9A}" dt="2018-10-28T08:41:37.421" v="1622" actId="478"/>
          <ac:spMkLst>
            <pc:docMk/>
            <pc:sldMk cId="1272472317" sldId="678"/>
            <ac:spMk id="45" creationId="{672B9E25-AAC8-419B-8D00-573999F7E0CE}"/>
          </ac:spMkLst>
        </pc:spChg>
        <pc:spChg chg="add del mod">
          <ac:chgData name="Lucas Jellema" userId="7e183fbb-84e0-44b3-9b03-0792bc8d162b" providerId="ADAL" clId="{99C20153-9A5F-4FE5-AD2E-FAF10020BC9A}" dt="2018-10-28T08:39:13.144" v="1607" actId="478"/>
          <ac:spMkLst>
            <pc:docMk/>
            <pc:sldMk cId="1272472317" sldId="678"/>
            <ac:spMk id="47" creationId="{4728E5C2-1DE3-4A83-A1BD-EE7FE57CD13B}"/>
          </ac:spMkLst>
        </pc:spChg>
        <pc:spChg chg="add del mod">
          <ac:chgData name="Lucas Jellema" userId="7e183fbb-84e0-44b3-9b03-0792bc8d162b" providerId="ADAL" clId="{99C20153-9A5F-4FE5-AD2E-FAF10020BC9A}" dt="2018-10-28T08:39:13.144" v="1607" actId="478"/>
          <ac:spMkLst>
            <pc:docMk/>
            <pc:sldMk cId="1272472317" sldId="678"/>
            <ac:spMk id="52" creationId="{A5F76E67-C69A-4966-B2D6-B3B067E5EA70}"/>
          </ac:spMkLst>
        </pc:spChg>
        <pc:spChg chg="add del mod">
          <ac:chgData name="Lucas Jellema" userId="7e183fbb-84e0-44b3-9b03-0792bc8d162b" providerId="ADAL" clId="{99C20153-9A5F-4FE5-AD2E-FAF10020BC9A}" dt="2018-10-28T08:39:13.144" v="1607" actId="478"/>
          <ac:spMkLst>
            <pc:docMk/>
            <pc:sldMk cId="1272472317" sldId="678"/>
            <ac:spMk id="78" creationId="{4D95738D-C83C-48CD-8964-7193556E55C6}"/>
          </ac:spMkLst>
        </pc:spChg>
        <pc:spChg chg="add mod">
          <ac:chgData name="Lucas Jellema" userId="7e183fbb-84e0-44b3-9b03-0792bc8d162b" providerId="ADAL" clId="{99C20153-9A5F-4FE5-AD2E-FAF10020BC9A}" dt="2018-10-28T08:42:36.512" v="1681" actId="1035"/>
          <ac:spMkLst>
            <pc:docMk/>
            <pc:sldMk cId="1272472317" sldId="678"/>
            <ac:spMk id="79" creationId="{D2BED3E2-8B4A-4A86-8AFD-A3FA14D1E30F}"/>
          </ac:spMkLst>
        </pc:spChg>
        <pc:spChg chg="add mod">
          <ac:chgData name="Lucas Jellema" userId="7e183fbb-84e0-44b3-9b03-0792bc8d162b" providerId="ADAL" clId="{99C20153-9A5F-4FE5-AD2E-FAF10020BC9A}" dt="2018-10-28T08:42:36.512" v="1681" actId="1035"/>
          <ac:spMkLst>
            <pc:docMk/>
            <pc:sldMk cId="1272472317" sldId="678"/>
            <ac:spMk id="80" creationId="{89F97D35-51FF-415B-82DB-6C3627D948EA}"/>
          </ac:spMkLst>
        </pc:spChg>
        <pc:spChg chg="add mod">
          <ac:chgData name="Lucas Jellema" userId="7e183fbb-84e0-44b3-9b03-0792bc8d162b" providerId="ADAL" clId="{99C20153-9A5F-4FE5-AD2E-FAF10020BC9A}" dt="2018-10-28T08:42:36.512" v="1681" actId="1035"/>
          <ac:spMkLst>
            <pc:docMk/>
            <pc:sldMk cId="1272472317" sldId="678"/>
            <ac:spMk id="81" creationId="{58A9CC06-BEA3-4A9E-A12B-85EA9E6B7D5C}"/>
          </ac:spMkLst>
        </pc:spChg>
        <pc:spChg chg="add del mod">
          <ac:chgData name="Lucas Jellema" userId="7e183fbb-84e0-44b3-9b03-0792bc8d162b" providerId="ADAL" clId="{99C20153-9A5F-4FE5-AD2E-FAF10020BC9A}" dt="2018-10-28T08:39:13.144" v="1607" actId="478"/>
          <ac:spMkLst>
            <pc:docMk/>
            <pc:sldMk cId="1272472317" sldId="678"/>
            <ac:spMk id="104" creationId="{21631F02-92EE-4701-B241-0FC5C2F9FF95}"/>
          </ac:spMkLst>
        </pc:spChg>
        <pc:spChg chg="add del mod">
          <ac:chgData name="Lucas Jellema" userId="7e183fbb-84e0-44b3-9b03-0792bc8d162b" providerId="ADAL" clId="{99C20153-9A5F-4FE5-AD2E-FAF10020BC9A}" dt="2018-10-28T08:39:13.144" v="1607" actId="478"/>
          <ac:spMkLst>
            <pc:docMk/>
            <pc:sldMk cId="1272472317" sldId="678"/>
            <ac:spMk id="105" creationId="{266F90CA-48AE-4F94-8378-6B6550371DBC}"/>
          </ac:spMkLst>
        </pc:spChg>
        <pc:spChg chg="add del mod">
          <ac:chgData name="Lucas Jellema" userId="7e183fbb-84e0-44b3-9b03-0792bc8d162b" providerId="ADAL" clId="{99C20153-9A5F-4FE5-AD2E-FAF10020BC9A}" dt="2018-10-28T08:39:13.144" v="1607" actId="478"/>
          <ac:spMkLst>
            <pc:docMk/>
            <pc:sldMk cId="1272472317" sldId="678"/>
            <ac:spMk id="106" creationId="{B66D61B8-B129-4595-B8AA-3FB9C68AC41A}"/>
          </ac:spMkLst>
        </pc:spChg>
        <pc:spChg chg="add del mod">
          <ac:chgData name="Lucas Jellema" userId="7e183fbb-84e0-44b3-9b03-0792bc8d162b" providerId="ADAL" clId="{99C20153-9A5F-4FE5-AD2E-FAF10020BC9A}" dt="2018-10-28T08:39:13.144" v="1607" actId="478"/>
          <ac:spMkLst>
            <pc:docMk/>
            <pc:sldMk cId="1272472317" sldId="678"/>
            <ac:spMk id="107" creationId="{CF3FD4E2-C806-494B-812E-42A4D5A9C458}"/>
          </ac:spMkLst>
        </pc:spChg>
        <pc:spChg chg="add del mod">
          <ac:chgData name="Lucas Jellema" userId="7e183fbb-84e0-44b3-9b03-0792bc8d162b" providerId="ADAL" clId="{99C20153-9A5F-4FE5-AD2E-FAF10020BC9A}" dt="2018-10-28T08:39:13.144" v="1607" actId="478"/>
          <ac:spMkLst>
            <pc:docMk/>
            <pc:sldMk cId="1272472317" sldId="678"/>
            <ac:spMk id="108" creationId="{A32E4324-650A-44FC-A19F-E203EE7AD03D}"/>
          </ac:spMkLst>
        </pc:spChg>
        <pc:spChg chg="add mod">
          <ac:chgData name="Lucas Jellema" userId="7e183fbb-84e0-44b3-9b03-0792bc8d162b" providerId="ADAL" clId="{99C20153-9A5F-4FE5-AD2E-FAF10020BC9A}" dt="2018-10-28T08:42:27.397" v="1644" actId="554"/>
          <ac:spMkLst>
            <pc:docMk/>
            <pc:sldMk cId="1272472317" sldId="678"/>
            <ac:spMk id="109" creationId="{A7B6F4AF-95D9-4F59-9EBE-C39AA24FB9ED}"/>
          </ac:spMkLst>
        </pc:spChg>
        <pc:spChg chg="add mod">
          <ac:chgData name="Lucas Jellema" userId="7e183fbb-84e0-44b3-9b03-0792bc8d162b" providerId="ADAL" clId="{99C20153-9A5F-4FE5-AD2E-FAF10020BC9A}" dt="2018-10-28T08:42:27.397" v="1644" actId="554"/>
          <ac:spMkLst>
            <pc:docMk/>
            <pc:sldMk cId="1272472317" sldId="678"/>
            <ac:spMk id="110" creationId="{43A8CBD2-709D-423D-9F02-D519D4409A1F}"/>
          </ac:spMkLst>
        </pc:spChg>
        <pc:spChg chg="add mod">
          <ac:chgData name="Lucas Jellema" userId="7e183fbb-84e0-44b3-9b03-0792bc8d162b" providerId="ADAL" clId="{99C20153-9A5F-4FE5-AD2E-FAF10020BC9A}" dt="2018-10-28T07:26:50.834" v="942" actId="1076"/>
          <ac:spMkLst>
            <pc:docMk/>
            <pc:sldMk cId="1272472317" sldId="678"/>
            <ac:spMk id="113" creationId="{07987A45-6586-40EA-B558-7E4599AA1183}"/>
          </ac:spMkLst>
        </pc:spChg>
        <pc:spChg chg="add del mod">
          <ac:chgData name="Lucas Jellema" userId="7e183fbb-84e0-44b3-9b03-0792bc8d162b" providerId="ADAL" clId="{99C20153-9A5F-4FE5-AD2E-FAF10020BC9A}" dt="2018-10-28T08:39:43.313" v="1609" actId="478"/>
          <ac:spMkLst>
            <pc:docMk/>
            <pc:sldMk cId="1272472317" sldId="678"/>
            <ac:spMk id="114" creationId="{FC33F4B6-60D4-4A4E-9930-6A23332A5218}"/>
          </ac:spMkLst>
        </pc:spChg>
        <pc:spChg chg="add mod">
          <ac:chgData name="Lucas Jellema" userId="7e183fbb-84e0-44b3-9b03-0792bc8d162b" providerId="ADAL" clId="{99C20153-9A5F-4FE5-AD2E-FAF10020BC9A}" dt="2018-10-28T08:42:27.397" v="1644" actId="554"/>
          <ac:spMkLst>
            <pc:docMk/>
            <pc:sldMk cId="1272472317" sldId="678"/>
            <ac:spMk id="120" creationId="{BFC8809C-7ACE-4151-A916-FB9B93171FAE}"/>
          </ac:spMkLst>
        </pc:spChg>
        <pc:spChg chg="add">
          <ac:chgData name="Lucas Jellema" userId="7e183fbb-84e0-44b3-9b03-0792bc8d162b" providerId="ADAL" clId="{99C20153-9A5F-4FE5-AD2E-FAF10020BC9A}" dt="2018-10-28T17:16:43.987" v="2240" actId="14100"/>
          <ac:spMkLst>
            <pc:docMk/>
            <pc:sldMk cId="1272472317" sldId="678"/>
            <ac:spMk id="123" creationId="{1BEDC128-792F-4F7F-902E-525F6BB7AD70}"/>
          </ac:spMkLst>
        </pc:spChg>
        <pc:spChg chg="add">
          <ac:chgData name="Lucas Jellema" userId="7e183fbb-84e0-44b3-9b03-0792bc8d162b" providerId="ADAL" clId="{99C20153-9A5F-4FE5-AD2E-FAF10020BC9A}" dt="2018-10-28T17:16:43.987" v="2240" actId="14100"/>
          <ac:spMkLst>
            <pc:docMk/>
            <pc:sldMk cId="1272472317" sldId="678"/>
            <ac:spMk id="124" creationId="{31F2EAC5-BDF4-48E1-9B84-4DCBA5C6F15A}"/>
          </ac:spMkLst>
        </pc:spChg>
        <pc:spChg chg="add">
          <ac:chgData name="Lucas Jellema" userId="7e183fbb-84e0-44b3-9b03-0792bc8d162b" providerId="ADAL" clId="{99C20153-9A5F-4FE5-AD2E-FAF10020BC9A}" dt="2018-10-28T17:16:43.987" v="2240" actId="14100"/>
          <ac:spMkLst>
            <pc:docMk/>
            <pc:sldMk cId="1272472317" sldId="678"/>
            <ac:spMk id="125" creationId="{BF360207-CA93-41FC-945F-2CD7AC281444}"/>
          </ac:spMkLst>
        </pc:spChg>
        <pc:picChg chg="add mod">
          <ac:chgData name="Lucas Jellema" userId="7e183fbb-84e0-44b3-9b03-0792bc8d162b" providerId="ADAL" clId="{99C20153-9A5F-4FE5-AD2E-FAF10020BC9A}" dt="2018-10-27T17:35:11.472" v="874" actId="1037"/>
          <ac:picMkLst>
            <pc:docMk/>
            <pc:sldMk cId="1272472317" sldId="678"/>
            <ac:picMk id="6" creationId="{5033CCD3-0D7A-4838-B181-616C16E406E9}"/>
          </ac:picMkLst>
        </pc:picChg>
        <pc:picChg chg="add mod">
          <ac:chgData name="Lucas Jellema" userId="7e183fbb-84e0-44b3-9b03-0792bc8d162b" providerId="ADAL" clId="{99C20153-9A5F-4FE5-AD2E-FAF10020BC9A}" dt="2018-10-27T17:28:28.243" v="774" actId="1037"/>
          <ac:picMkLst>
            <pc:docMk/>
            <pc:sldMk cId="1272472317" sldId="678"/>
            <ac:picMk id="8" creationId="{C2A32DF4-8277-4C9C-A3C9-E6807F645AA9}"/>
          </ac:picMkLst>
        </pc:picChg>
        <pc:picChg chg="add mod">
          <ac:chgData name="Lucas Jellema" userId="7e183fbb-84e0-44b3-9b03-0792bc8d162b" providerId="ADAL" clId="{99C20153-9A5F-4FE5-AD2E-FAF10020BC9A}" dt="2018-10-27T17:26:54.420" v="684" actId="1076"/>
          <ac:picMkLst>
            <pc:docMk/>
            <pc:sldMk cId="1272472317" sldId="678"/>
            <ac:picMk id="10" creationId="{AC552241-F076-4703-86DA-2782ADAE8D39}"/>
          </ac:picMkLst>
        </pc:picChg>
        <pc:picChg chg="add del mod">
          <ac:chgData name="Lucas Jellema" userId="7e183fbb-84e0-44b3-9b03-0792bc8d162b" providerId="ADAL" clId="{99C20153-9A5F-4FE5-AD2E-FAF10020BC9A}" dt="2018-10-28T08:39:13.144" v="1607" actId="478"/>
          <ac:picMkLst>
            <pc:docMk/>
            <pc:sldMk cId="1272472317" sldId="678"/>
            <ac:picMk id="57" creationId="{ED49EDAD-25C7-452C-BF39-AF1A30FE9D4A}"/>
          </ac:picMkLst>
        </pc:picChg>
        <pc:picChg chg="add mod">
          <ac:chgData name="Lucas Jellema" userId="7e183fbb-84e0-44b3-9b03-0792bc8d162b" providerId="ADAL" clId="{99C20153-9A5F-4FE5-AD2E-FAF10020BC9A}" dt="2018-10-28T09:29:43.117" v="1813" actId="1076"/>
          <ac:picMkLst>
            <pc:docMk/>
            <pc:sldMk cId="1272472317" sldId="678"/>
            <ac:picMk id="121" creationId="{69FF4A73-D8F9-432B-9BEB-AA65B138191A}"/>
          </ac:picMkLst>
        </pc:picChg>
        <pc:picChg chg="add mod">
          <ac:chgData name="Lucas Jellema" userId="7e183fbb-84e0-44b3-9b03-0792bc8d162b" providerId="ADAL" clId="{99C20153-9A5F-4FE5-AD2E-FAF10020BC9A}" dt="2018-10-28T09:29:38.679" v="1811" actId="1076"/>
          <ac:picMkLst>
            <pc:docMk/>
            <pc:sldMk cId="1272472317" sldId="678"/>
            <ac:picMk id="122" creationId="{A3012E2D-2CDA-4792-AB18-004C1627BB08}"/>
          </ac:picMkLst>
        </pc:picChg>
        <pc:cxnChg chg="add del mod">
          <ac:chgData name="Lucas Jellema" userId="7e183fbb-84e0-44b3-9b03-0792bc8d162b" providerId="ADAL" clId="{99C20153-9A5F-4FE5-AD2E-FAF10020BC9A}" dt="2018-10-28T08:41:48.556" v="1623" actId="478"/>
          <ac:cxnSpMkLst>
            <pc:docMk/>
            <pc:sldMk cId="1272472317" sldId="678"/>
            <ac:cxnSpMk id="20" creationId="{042ABB2C-B444-42E0-BC4F-D30051268E6F}"/>
          </ac:cxnSpMkLst>
        </pc:cxnChg>
        <pc:cxnChg chg="add del mod">
          <ac:chgData name="Lucas Jellema" userId="7e183fbb-84e0-44b3-9b03-0792bc8d162b" providerId="ADAL" clId="{99C20153-9A5F-4FE5-AD2E-FAF10020BC9A}" dt="2018-10-28T08:41:48.556" v="1623" actId="478"/>
          <ac:cxnSpMkLst>
            <pc:docMk/>
            <pc:sldMk cId="1272472317" sldId="678"/>
            <ac:cxnSpMk id="25" creationId="{FDF5A6E8-0D58-4D8C-B380-06BF931D74F7}"/>
          </ac:cxnSpMkLst>
        </pc:cxnChg>
        <pc:cxnChg chg="add del mod">
          <ac:chgData name="Lucas Jellema" userId="7e183fbb-84e0-44b3-9b03-0792bc8d162b" providerId="ADAL" clId="{99C20153-9A5F-4FE5-AD2E-FAF10020BC9A}" dt="2018-10-28T08:41:51.521" v="1624" actId="478"/>
          <ac:cxnSpMkLst>
            <pc:docMk/>
            <pc:sldMk cId="1272472317" sldId="678"/>
            <ac:cxnSpMk id="30" creationId="{343F7848-9EEB-4E63-B74E-E7C87710CD6A}"/>
          </ac:cxnSpMkLst>
        </pc:cxnChg>
        <pc:cxnChg chg="add del mod">
          <ac:chgData name="Lucas Jellema" userId="7e183fbb-84e0-44b3-9b03-0792bc8d162b" providerId="ADAL" clId="{99C20153-9A5F-4FE5-AD2E-FAF10020BC9A}" dt="2018-10-28T08:39:13.144" v="1607" actId="478"/>
          <ac:cxnSpMkLst>
            <pc:docMk/>
            <pc:sldMk cId="1272472317" sldId="678"/>
            <ac:cxnSpMk id="35" creationId="{B4679E0E-1743-4189-AFF9-8CB0600CC09A}"/>
          </ac:cxnSpMkLst>
        </pc:cxnChg>
        <pc:cxnChg chg="add del mod">
          <ac:chgData name="Lucas Jellema" userId="7e183fbb-84e0-44b3-9b03-0792bc8d162b" providerId="ADAL" clId="{99C20153-9A5F-4FE5-AD2E-FAF10020BC9A}" dt="2018-10-28T08:39:13.144" v="1607" actId="478"/>
          <ac:cxnSpMkLst>
            <pc:docMk/>
            <pc:sldMk cId="1272472317" sldId="678"/>
            <ac:cxnSpMk id="38" creationId="{4956CCBF-D831-4886-96CB-BF4628E2D595}"/>
          </ac:cxnSpMkLst>
        </pc:cxnChg>
        <pc:cxnChg chg="add del mod">
          <ac:chgData name="Lucas Jellema" userId="7e183fbb-84e0-44b3-9b03-0792bc8d162b" providerId="ADAL" clId="{99C20153-9A5F-4FE5-AD2E-FAF10020BC9A}" dt="2018-10-28T08:39:13.144" v="1607" actId="478"/>
          <ac:cxnSpMkLst>
            <pc:docMk/>
            <pc:sldMk cId="1272472317" sldId="678"/>
            <ac:cxnSpMk id="40" creationId="{C55F3A45-F38B-4525-829D-0B70C2B8F40B}"/>
          </ac:cxnSpMkLst>
        </pc:cxnChg>
        <pc:cxnChg chg="add del mod">
          <ac:chgData name="Lucas Jellema" userId="7e183fbb-84e0-44b3-9b03-0792bc8d162b" providerId="ADAL" clId="{99C20153-9A5F-4FE5-AD2E-FAF10020BC9A}" dt="2018-10-28T08:39:13.144" v="1607" actId="478"/>
          <ac:cxnSpMkLst>
            <pc:docMk/>
            <pc:sldMk cId="1272472317" sldId="678"/>
            <ac:cxnSpMk id="51" creationId="{0742DE42-B3F3-41CA-BC18-BA73E88D5257}"/>
          </ac:cxnSpMkLst>
        </pc:cxnChg>
        <pc:cxnChg chg="add del mod">
          <ac:chgData name="Lucas Jellema" userId="7e183fbb-84e0-44b3-9b03-0792bc8d162b" providerId="ADAL" clId="{99C20153-9A5F-4FE5-AD2E-FAF10020BC9A}" dt="2018-10-28T08:39:13.144" v="1607" actId="478"/>
          <ac:cxnSpMkLst>
            <pc:docMk/>
            <pc:sldMk cId="1272472317" sldId="678"/>
            <ac:cxnSpMk id="54" creationId="{2536CC04-164B-4A73-AAB8-9939062D0B4D}"/>
          </ac:cxnSpMkLst>
        </pc:cxnChg>
        <pc:cxnChg chg="add del mod">
          <ac:chgData name="Lucas Jellema" userId="7e183fbb-84e0-44b3-9b03-0792bc8d162b" providerId="ADAL" clId="{99C20153-9A5F-4FE5-AD2E-FAF10020BC9A}" dt="2018-10-28T08:39:13.144" v="1607" actId="478"/>
          <ac:cxnSpMkLst>
            <pc:docMk/>
            <pc:sldMk cId="1272472317" sldId="678"/>
            <ac:cxnSpMk id="63" creationId="{A224E865-72C4-4E9F-A40E-67060348ABB1}"/>
          </ac:cxnSpMkLst>
        </pc:cxnChg>
        <pc:cxnChg chg="add del mod">
          <ac:chgData name="Lucas Jellema" userId="7e183fbb-84e0-44b3-9b03-0792bc8d162b" providerId="ADAL" clId="{99C20153-9A5F-4FE5-AD2E-FAF10020BC9A}" dt="2018-10-28T08:39:13.144" v="1607" actId="478"/>
          <ac:cxnSpMkLst>
            <pc:docMk/>
            <pc:sldMk cId="1272472317" sldId="678"/>
            <ac:cxnSpMk id="76" creationId="{3126B74F-D99A-4A32-BE0F-43A43C12C0AF}"/>
          </ac:cxnSpMkLst>
        </pc:cxnChg>
        <pc:cxnChg chg="add mod ord">
          <ac:chgData name="Lucas Jellema" userId="7e183fbb-84e0-44b3-9b03-0792bc8d162b" providerId="ADAL" clId="{99C20153-9A5F-4FE5-AD2E-FAF10020BC9A}" dt="2018-10-28T08:42:18.759" v="1643" actId="1037"/>
          <ac:cxnSpMkLst>
            <pc:docMk/>
            <pc:sldMk cId="1272472317" sldId="678"/>
            <ac:cxnSpMk id="83" creationId="{65455256-111A-451F-AC74-CFD3B6842660}"/>
          </ac:cxnSpMkLst>
        </pc:cxnChg>
        <pc:cxnChg chg="add mod">
          <ac:chgData name="Lucas Jellema" userId="7e183fbb-84e0-44b3-9b03-0792bc8d162b" providerId="ADAL" clId="{99C20153-9A5F-4FE5-AD2E-FAF10020BC9A}" dt="2018-10-27T17:30:26.112" v="803" actId="1036"/>
          <ac:cxnSpMkLst>
            <pc:docMk/>
            <pc:sldMk cId="1272472317" sldId="678"/>
            <ac:cxnSpMk id="84" creationId="{1700EAAD-9372-4C1D-ADB1-504D74A7C884}"/>
          </ac:cxnSpMkLst>
        </pc:cxnChg>
        <pc:cxnChg chg="add del mod">
          <ac:chgData name="Lucas Jellema" userId="7e183fbb-84e0-44b3-9b03-0792bc8d162b" providerId="ADAL" clId="{99C20153-9A5F-4FE5-AD2E-FAF10020BC9A}" dt="2018-10-28T08:39:13.144" v="1607" actId="478"/>
          <ac:cxnSpMkLst>
            <pc:docMk/>
            <pc:sldMk cId="1272472317" sldId="678"/>
            <ac:cxnSpMk id="112" creationId="{F37AD922-6FCD-4A57-A940-2096B87720E3}"/>
          </ac:cxnSpMkLst>
        </pc:cxnChg>
      </pc:sldChg>
      <pc:sldChg chg="addSp modSp add modAnim">
        <pc:chgData name="Lucas Jellema" userId="7e183fbb-84e0-44b3-9b03-0792bc8d162b" providerId="ADAL" clId="{99C20153-9A5F-4FE5-AD2E-FAF10020BC9A}" dt="2018-10-28T09:42:49.417" v="2055" actId="166"/>
        <pc:sldMkLst>
          <pc:docMk/>
          <pc:sldMk cId="2010910021" sldId="679"/>
        </pc:sldMkLst>
        <pc:spChg chg="add mod">
          <ac:chgData name="Lucas Jellema" userId="7e183fbb-84e0-44b3-9b03-0792bc8d162b" providerId="ADAL" clId="{99C20153-9A5F-4FE5-AD2E-FAF10020BC9A}" dt="2018-10-28T08:06:13.591" v="1299" actId="1076"/>
          <ac:spMkLst>
            <pc:docMk/>
            <pc:sldMk cId="2010910021" sldId="679"/>
            <ac:spMk id="7" creationId="{EEED8375-40C3-4698-ADD4-473B500898DB}"/>
          </ac:spMkLst>
        </pc:spChg>
        <pc:spChg chg="ord">
          <ac:chgData name="Lucas Jellema" userId="7e183fbb-84e0-44b3-9b03-0792bc8d162b" providerId="ADAL" clId="{99C20153-9A5F-4FE5-AD2E-FAF10020BC9A}" dt="2018-10-28T09:42:49.417" v="2055" actId="166"/>
          <ac:spMkLst>
            <pc:docMk/>
            <pc:sldMk cId="2010910021" sldId="679"/>
            <ac:spMk id="12" creationId="{99CEC1E7-D1FE-424A-B15A-EC8A6F41B223}"/>
          </ac:spMkLst>
        </pc:spChg>
        <pc:spChg chg="add mod">
          <ac:chgData name="Lucas Jellema" userId="7e183fbb-84e0-44b3-9b03-0792bc8d162b" providerId="ADAL" clId="{99C20153-9A5F-4FE5-AD2E-FAF10020BC9A}" dt="2018-10-28T07:57:11.685" v="1169" actId="1076"/>
          <ac:spMkLst>
            <pc:docMk/>
            <pc:sldMk cId="2010910021" sldId="679"/>
            <ac:spMk id="14" creationId="{0440206D-D574-4992-8544-8D3231060F41}"/>
          </ac:spMkLst>
        </pc:spChg>
        <pc:spChg chg="add mod">
          <ac:chgData name="Lucas Jellema" userId="7e183fbb-84e0-44b3-9b03-0792bc8d162b" providerId="ADAL" clId="{99C20153-9A5F-4FE5-AD2E-FAF10020BC9A}" dt="2018-10-28T07:57:16.383" v="1171" actId="1076"/>
          <ac:spMkLst>
            <pc:docMk/>
            <pc:sldMk cId="2010910021" sldId="679"/>
            <ac:spMk id="16" creationId="{97310164-264E-418C-A473-4E3576F2DFFE}"/>
          </ac:spMkLst>
        </pc:spChg>
        <pc:spChg chg="add">
          <ac:chgData name="Lucas Jellema" userId="7e183fbb-84e0-44b3-9b03-0792bc8d162b" providerId="ADAL" clId="{99C20153-9A5F-4FE5-AD2E-FAF10020BC9A}" dt="2018-10-28T07:57:51.413" v="1180" actId="166"/>
          <ac:spMkLst>
            <pc:docMk/>
            <pc:sldMk cId="2010910021" sldId="679"/>
            <ac:spMk id="19" creationId="{E39207D0-53D7-4E04-97F5-DFC4282BBDF3}"/>
          </ac:spMkLst>
        </pc:spChg>
        <pc:spChg chg="add mod">
          <ac:chgData name="Lucas Jellema" userId="7e183fbb-84e0-44b3-9b03-0792bc8d162b" providerId="ADAL" clId="{99C20153-9A5F-4FE5-AD2E-FAF10020BC9A}" dt="2018-10-28T08:37:48.754" v="1582" actId="1036"/>
          <ac:spMkLst>
            <pc:docMk/>
            <pc:sldMk cId="2010910021" sldId="679"/>
            <ac:spMk id="20" creationId="{5C580878-36E6-48E2-9A5D-C88DEA094664}"/>
          </ac:spMkLst>
        </pc:spChg>
        <pc:spChg chg="add mod">
          <ac:chgData name="Lucas Jellema" userId="7e183fbb-84e0-44b3-9b03-0792bc8d162b" providerId="ADAL" clId="{99C20153-9A5F-4FE5-AD2E-FAF10020BC9A}" dt="2018-10-28T07:58:06.185" v="1186" actId="14100"/>
          <ac:spMkLst>
            <pc:docMk/>
            <pc:sldMk cId="2010910021" sldId="679"/>
            <ac:spMk id="21" creationId="{D8905962-73EC-45AB-820E-8FC2D9233877}"/>
          </ac:spMkLst>
        </pc:spChg>
        <pc:spChg chg="add mod">
          <ac:chgData name="Lucas Jellema" userId="7e183fbb-84e0-44b3-9b03-0792bc8d162b" providerId="ADAL" clId="{99C20153-9A5F-4FE5-AD2E-FAF10020BC9A}" dt="2018-10-28T08:38:30.502" v="1603" actId="1076"/>
          <ac:spMkLst>
            <pc:docMk/>
            <pc:sldMk cId="2010910021" sldId="679"/>
            <ac:spMk id="22" creationId="{86721EEC-3BB2-4941-8431-B523E3D200DB}"/>
          </ac:spMkLst>
        </pc:spChg>
        <pc:spChg chg="add mod">
          <ac:chgData name="Lucas Jellema" userId="7e183fbb-84e0-44b3-9b03-0792bc8d162b" providerId="ADAL" clId="{99C20153-9A5F-4FE5-AD2E-FAF10020BC9A}" dt="2018-10-28T08:00:03.722" v="1223" actId="14100"/>
          <ac:spMkLst>
            <pc:docMk/>
            <pc:sldMk cId="2010910021" sldId="679"/>
            <ac:spMk id="23" creationId="{B7B00AA7-F4F8-417B-8D2A-CCF5D560BF05}"/>
          </ac:spMkLst>
        </pc:spChg>
        <pc:spChg chg="add mod">
          <ac:chgData name="Lucas Jellema" userId="7e183fbb-84e0-44b3-9b03-0792bc8d162b" providerId="ADAL" clId="{99C20153-9A5F-4FE5-AD2E-FAF10020BC9A}" dt="2018-10-28T08:00:19.784" v="1230" actId="404"/>
          <ac:spMkLst>
            <pc:docMk/>
            <pc:sldMk cId="2010910021" sldId="679"/>
            <ac:spMk id="26" creationId="{DA411174-3CA4-40EE-B568-922A5B0E851C}"/>
          </ac:spMkLst>
        </pc:spChg>
        <pc:spChg chg="add mod">
          <ac:chgData name="Lucas Jellema" userId="7e183fbb-84e0-44b3-9b03-0792bc8d162b" providerId="ADAL" clId="{99C20153-9A5F-4FE5-AD2E-FAF10020BC9A}" dt="2018-10-28T08:37:48.754" v="1582" actId="1036"/>
          <ac:spMkLst>
            <pc:docMk/>
            <pc:sldMk cId="2010910021" sldId="679"/>
            <ac:spMk id="27" creationId="{C24E35CA-A814-4F7B-82D8-5C0F72C9FCA5}"/>
          </ac:spMkLst>
        </pc:spChg>
        <pc:spChg chg="add mod">
          <ac:chgData name="Lucas Jellema" userId="7e183fbb-84e0-44b3-9b03-0792bc8d162b" providerId="ADAL" clId="{99C20153-9A5F-4FE5-AD2E-FAF10020BC9A}" dt="2018-10-28T08:08:06.271" v="1313" actId="1035"/>
          <ac:spMkLst>
            <pc:docMk/>
            <pc:sldMk cId="2010910021" sldId="679"/>
            <ac:spMk id="29" creationId="{F3B78BD0-64D9-4BB7-964A-558F19484A47}"/>
          </ac:spMkLst>
        </pc:spChg>
        <pc:spChg chg="add mod">
          <ac:chgData name="Lucas Jellema" userId="7e183fbb-84e0-44b3-9b03-0792bc8d162b" providerId="ADAL" clId="{99C20153-9A5F-4FE5-AD2E-FAF10020BC9A}" dt="2018-10-28T08:08:06.271" v="1313" actId="1035"/>
          <ac:spMkLst>
            <pc:docMk/>
            <pc:sldMk cId="2010910021" sldId="679"/>
            <ac:spMk id="31" creationId="{8DA3B325-6D18-403A-B863-8931C697D9AD}"/>
          </ac:spMkLst>
        </pc:spChg>
        <pc:spChg chg="add mod">
          <ac:chgData name="Lucas Jellema" userId="7e183fbb-84e0-44b3-9b03-0792bc8d162b" providerId="ADAL" clId="{99C20153-9A5F-4FE5-AD2E-FAF10020BC9A}" dt="2018-10-28T08:08:06.271" v="1313" actId="1035"/>
          <ac:spMkLst>
            <pc:docMk/>
            <pc:sldMk cId="2010910021" sldId="679"/>
            <ac:spMk id="32" creationId="{A06BAE01-89DF-4206-8CC9-F21078967570}"/>
          </ac:spMkLst>
        </pc:spChg>
        <pc:spChg chg="add mod">
          <ac:chgData name="Lucas Jellema" userId="7e183fbb-84e0-44b3-9b03-0792bc8d162b" providerId="ADAL" clId="{99C20153-9A5F-4FE5-AD2E-FAF10020BC9A}" dt="2018-10-28T08:04:06.354" v="1274" actId="404"/>
          <ac:spMkLst>
            <pc:docMk/>
            <pc:sldMk cId="2010910021" sldId="679"/>
            <ac:spMk id="33" creationId="{567423A5-539D-4722-9A65-5A1587933863}"/>
          </ac:spMkLst>
        </pc:spChg>
        <pc:spChg chg="add mod">
          <ac:chgData name="Lucas Jellema" userId="7e183fbb-84e0-44b3-9b03-0792bc8d162b" providerId="ADAL" clId="{99C20153-9A5F-4FE5-AD2E-FAF10020BC9A}" dt="2018-10-28T08:04:33.260" v="1281" actId="1076"/>
          <ac:spMkLst>
            <pc:docMk/>
            <pc:sldMk cId="2010910021" sldId="679"/>
            <ac:spMk id="34" creationId="{1B86FA4B-23A9-4DF0-9200-A8501AA152B2}"/>
          </ac:spMkLst>
        </pc:spChg>
        <pc:spChg chg="add mod">
          <ac:chgData name="Lucas Jellema" userId="7e183fbb-84e0-44b3-9b03-0792bc8d162b" providerId="ADAL" clId="{99C20153-9A5F-4FE5-AD2E-FAF10020BC9A}" dt="2018-10-28T08:37:34.971" v="1563" actId="1076"/>
          <ac:spMkLst>
            <pc:docMk/>
            <pc:sldMk cId="2010910021" sldId="679"/>
            <ac:spMk id="35" creationId="{D73A37ED-B82B-4F63-A2DC-386D416D3215}"/>
          </ac:spMkLst>
        </pc:spChg>
        <pc:spChg chg="add mod">
          <ac:chgData name="Lucas Jellema" userId="7e183fbb-84e0-44b3-9b03-0792bc8d162b" providerId="ADAL" clId="{99C20153-9A5F-4FE5-AD2E-FAF10020BC9A}" dt="2018-10-28T08:10:58.430" v="1395" actId="122"/>
          <ac:spMkLst>
            <pc:docMk/>
            <pc:sldMk cId="2010910021" sldId="679"/>
            <ac:spMk id="36" creationId="{60FF9C69-DE4E-4C33-8B23-7FA23AD526FF}"/>
          </ac:spMkLst>
        </pc:spChg>
        <pc:spChg chg="add mod">
          <ac:chgData name="Lucas Jellema" userId="7e183fbb-84e0-44b3-9b03-0792bc8d162b" providerId="ADAL" clId="{99C20153-9A5F-4FE5-AD2E-FAF10020BC9A}" dt="2018-10-28T08:11:05.511" v="1396" actId="1076"/>
          <ac:spMkLst>
            <pc:docMk/>
            <pc:sldMk cId="2010910021" sldId="679"/>
            <ac:spMk id="37" creationId="{6D2CD7EA-DB0C-4C67-9B69-D08ADDA821A3}"/>
          </ac:spMkLst>
        </pc:spChg>
        <pc:spChg chg="add mod">
          <ac:chgData name="Lucas Jellema" userId="7e183fbb-84e0-44b3-9b03-0792bc8d162b" providerId="ADAL" clId="{99C20153-9A5F-4FE5-AD2E-FAF10020BC9A}" dt="2018-10-28T08:10:58.430" v="1395" actId="122"/>
          <ac:spMkLst>
            <pc:docMk/>
            <pc:sldMk cId="2010910021" sldId="679"/>
            <ac:spMk id="38" creationId="{E1987967-7DC2-44F5-AE32-5C0A3E92ED11}"/>
          </ac:spMkLst>
        </pc:spChg>
        <pc:spChg chg="add mod">
          <ac:chgData name="Lucas Jellema" userId="7e183fbb-84e0-44b3-9b03-0792bc8d162b" providerId="ADAL" clId="{99C20153-9A5F-4FE5-AD2E-FAF10020BC9A}" dt="2018-10-28T08:11:16.010" v="1403" actId="20577"/>
          <ac:spMkLst>
            <pc:docMk/>
            <pc:sldMk cId="2010910021" sldId="679"/>
            <ac:spMk id="39" creationId="{28C03861-1DAD-486D-BFD7-6918F6E64CF2}"/>
          </ac:spMkLst>
        </pc:spChg>
        <pc:spChg chg="add mod">
          <ac:chgData name="Lucas Jellema" userId="7e183fbb-84e0-44b3-9b03-0792bc8d162b" providerId="ADAL" clId="{99C20153-9A5F-4FE5-AD2E-FAF10020BC9A}" dt="2018-10-28T09:41:43.261" v="1991" actId="1035"/>
          <ac:spMkLst>
            <pc:docMk/>
            <pc:sldMk cId="2010910021" sldId="679"/>
            <ac:spMk id="41" creationId="{D379DDE2-D531-4473-996D-AB78D3A863D9}"/>
          </ac:spMkLst>
        </pc:spChg>
        <pc:spChg chg="add mod">
          <ac:chgData name="Lucas Jellema" userId="7e183fbb-84e0-44b3-9b03-0792bc8d162b" providerId="ADAL" clId="{99C20153-9A5F-4FE5-AD2E-FAF10020BC9A}" dt="2018-10-28T08:34:03.529" v="1513" actId="14100"/>
          <ac:spMkLst>
            <pc:docMk/>
            <pc:sldMk cId="2010910021" sldId="679"/>
            <ac:spMk id="42" creationId="{8E8119E6-6A42-443E-B8F9-DBE2AA73EC98}"/>
          </ac:spMkLst>
        </pc:spChg>
        <pc:spChg chg="add mod">
          <ac:chgData name="Lucas Jellema" userId="7e183fbb-84e0-44b3-9b03-0792bc8d162b" providerId="ADAL" clId="{99C20153-9A5F-4FE5-AD2E-FAF10020BC9A}" dt="2018-10-28T08:32:47.020" v="1474" actId="13822"/>
          <ac:spMkLst>
            <pc:docMk/>
            <pc:sldMk cId="2010910021" sldId="679"/>
            <ac:spMk id="43" creationId="{D2FE09F6-5BF9-4D4A-AD0C-A755209831A2}"/>
          </ac:spMkLst>
        </pc:spChg>
        <pc:spChg chg="add mod">
          <ac:chgData name="Lucas Jellema" userId="7e183fbb-84e0-44b3-9b03-0792bc8d162b" providerId="ADAL" clId="{99C20153-9A5F-4FE5-AD2E-FAF10020BC9A}" dt="2018-10-28T08:32:53.493" v="1476" actId="1076"/>
          <ac:spMkLst>
            <pc:docMk/>
            <pc:sldMk cId="2010910021" sldId="679"/>
            <ac:spMk id="44" creationId="{86E3BD22-1442-431D-A945-F79A61CF1F79}"/>
          </ac:spMkLst>
        </pc:spChg>
        <pc:spChg chg="add mod">
          <ac:chgData name="Lucas Jellema" userId="7e183fbb-84e0-44b3-9b03-0792bc8d162b" providerId="ADAL" clId="{99C20153-9A5F-4FE5-AD2E-FAF10020BC9A}" dt="2018-10-28T08:38:41.120" v="1605" actId="1076"/>
          <ac:spMkLst>
            <pc:docMk/>
            <pc:sldMk cId="2010910021" sldId="679"/>
            <ac:spMk id="45" creationId="{28232959-B9BC-4BE8-88D9-CE4B6EA46A22}"/>
          </ac:spMkLst>
        </pc:spChg>
        <pc:spChg chg="add mod">
          <ac:chgData name="Lucas Jellema" userId="7e183fbb-84e0-44b3-9b03-0792bc8d162b" providerId="ADAL" clId="{99C20153-9A5F-4FE5-AD2E-FAF10020BC9A}" dt="2018-10-28T08:36:41.407" v="1535" actId="14100"/>
          <ac:spMkLst>
            <pc:docMk/>
            <pc:sldMk cId="2010910021" sldId="679"/>
            <ac:spMk id="46" creationId="{D230DAF7-C326-43B3-9624-164784E91F8F}"/>
          </ac:spMkLst>
        </pc:spChg>
        <pc:spChg chg="add mod">
          <ac:chgData name="Lucas Jellema" userId="7e183fbb-84e0-44b3-9b03-0792bc8d162b" providerId="ADAL" clId="{99C20153-9A5F-4FE5-AD2E-FAF10020BC9A}" dt="2018-10-28T08:37:42.370" v="1564" actId="1076"/>
          <ac:spMkLst>
            <pc:docMk/>
            <pc:sldMk cId="2010910021" sldId="679"/>
            <ac:spMk id="47" creationId="{ADD744AB-6C9F-49FB-8C43-A80E62B4F4F5}"/>
          </ac:spMkLst>
        </pc:spChg>
        <pc:spChg chg="add mod">
          <ac:chgData name="Lucas Jellema" userId="7e183fbb-84e0-44b3-9b03-0792bc8d162b" providerId="ADAL" clId="{99C20153-9A5F-4FE5-AD2E-FAF10020BC9A}" dt="2018-10-28T08:38:32.310" v="1604" actId="1076"/>
          <ac:spMkLst>
            <pc:docMk/>
            <pc:sldMk cId="2010910021" sldId="679"/>
            <ac:spMk id="48" creationId="{6FDF7CB4-D623-4F42-AAA4-D030A4A82B7D}"/>
          </ac:spMkLst>
        </pc:spChg>
        <pc:spChg chg="add mod">
          <ac:chgData name="Lucas Jellema" userId="7e183fbb-84e0-44b3-9b03-0792bc8d162b" providerId="ADAL" clId="{99C20153-9A5F-4FE5-AD2E-FAF10020BC9A}" dt="2018-10-28T09:42:44.915" v="2054" actId="14100"/>
          <ac:spMkLst>
            <pc:docMk/>
            <pc:sldMk cId="2010910021" sldId="679"/>
            <ac:spMk id="49" creationId="{621ECDB5-47E5-420A-A6E0-128FA385E21F}"/>
          </ac:spMkLst>
        </pc:spChg>
        <pc:grpChg chg="add mod">
          <ac:chgData name="Lucas Jellema" userId="7e183fbb-84e0-44b3-9b03-0792bc8d162b" providerId="ADAL" clId="{99C20153-9A5F-4FE5-AD2E-FAF10020BC9A}" dt="2018-10-28T08:00:22.402" v="1231" actId="1076"/>
          <ac:grpSpMkLst>
            <pc:docMk/>
            <pc:sldMk cId="2010910021" sldId="679"/>
            <ac:grpSpMk id="3" creationId="{75AB0B1A-393C-4530-9165-3AC23124DB09}"/>
          </ac:grpSpMkLst>
        </pc:grpChg>
        <pc:grpChg chg="mod">
          <ac:chgData name="Lucas Jellema" userId="7e183fbb-84e0-44b3-9b03-0792bc8d162b" providerId="ADAL" clId="{99C20153-9A5F-4FE5-AD2E-FAF10020BC9A}" dt="2018-10-28T08:11:19.032" v="1405" actId="1076"/>
          <ac:grpSpMkLst>
            <pc:docMk/>
            <pc:sldMk cId="2010910021" sldId="679"/>
            <ac:grpSpMk id="9" creationId="{8B6E8566-AC43-4875-B1F2-E4AC94819F46}"/>
          </ac:grpSpMkLst>
        </pc:grpChg>
        <pc:picChg chg="mod">
          <ac:chgData name="Lucas Jellema" userId="7e183fbb-84e0-44b3-9b03-0792bc8d162b" providerId="ADAL" clId="{99C20153-9A5F-4FE5-AD2E-FAF10020BC9A}" dt="2018-10-28T08:03:49.300" v="1271" actId="1076"/>
          <ac:picMkLst>
            <pc:docMk/>
            <pc:sldMk cId="2010910021" sldId="679"/>
            <ac:picMk id="10" creationId="{E7BF09B4-F4F8-4311-9DD4-0FED31372F57}"/>
          </ac:picMkLst>
        </pc:picChg>
        <pc:picChg chg="mod">
          <ac:chgData name="Lucas Jellema" userId="7e183fbb-84e0-44b3-9b03-0792bc8d162b" providerId="ADAL" clId="{99C20153-9A5F-4FE5-AD2E-FAF10020BC9A}" dt="2018-10-28T08:04:27.695" v="1280" actId="1076"/>
          <ac:picMkLst>
            <pc:docMk/>
            <pc:sldMk cId="2010910021" sldId="679"/>
            <ac:picMk id="11" creationId="{60055116-BDF3-47AD-8528-F69DDC7B3F24}"/>
          </ac:picMkLst>
        </pc:picChg>
        <pc:picChg chg="add mod">
          <ac:chgData name="Lucas Jellema" userId="7e183fbb-84e0-44b3-9b03-0792bc8d162b" providerId="ADAL" clId="{99C20153-9A5F-4FE5-AD2E-FAF10020BC9A}" dt="2018-10-28T08:37:34.971" v="1563" actId="1076"/>
          <ac:picMkLst>
            <pc:docMk/>
            <pc:sldMk cId="2010910021" sldId="679"/>
            <ac:picMk id="15" creationId="{C23ED23D-0F52-4FEA-87EF-DAF5DE3E0827}"/>
          </ac:picMkLst>
        </pc:picChg>
        <pc:picChg chg="add mod">
          <ac:chgData name="Lucas Jellema" userId="7e183fbb-84e0-44b3-9b03-0792bc8d162b" providerId="ADAL" clId="{99C20153-9A5F-4FE5-AD2E-FAF10020BC9A}" dt="2018-10-28T07:57:31.621" v="1175" actId="1076"/>
          <ac:picMkLst>
            <pc:docMk/>
            <pc:sldMk cId="2010910021" sldId="679"/>
            <ac:picMk id="17" creationId="{4FFD3D45-E6FE-4336-B642-FE3D43FB1E31}"/>
          </ac:picMkLst>
        </pc:picChg>
        <pc:picChg chg="add mod">
          <ac:chgData name="Lucas Jellema" userId="7e183fbb-84e0-44b3-9b03-0792bc8d162b" providerId="ADAL" clId="{99C20153-9A5F-4FE5-AD2E-FAF10020BC9A}" dt="2018-10-28T07:57:42.359" v="1179" actId="1076"/>
          <ac:picMkLst>
            <pc:docMk/>
            <pc:sldMk cId="2010910021" sldId="679"/>
            <ac:picMk id="18" creationId="{D1192251-1ED6-4788-93CA-16D0142DE792}"/>
          </ac:picMkLst>
        </pc:picChg>
        <pc:picChg chg="add mod">
          <ac:chgData name="Lucas Jellema" userId="7e183fbb-84e0-44b3-9b03-0792bc8d162b" providerId="ADAL" clId="{99C20153-9A5F-4FE5-AD2E-FAF10020BC9A}" dt="2018-10-28T07:59:13.248" v="1216" actId="1076"/>
          <ac:picMkLst>
            <pc:docMk/>
            <pc:sldMk cId="2010910021" sldId="679"/>
            <ac:picMk id="24" creationId="{F6E02512-930F-4F21-89E9-170EE8C38D7C}"/>
          </ac:picMkLst>
        </pc:picChg>
        <pc:picChg chg="add mod">
          <ac:chgData name="Lucas Jellema" userId="7e183fbb-84e0-44b3-9b03-0792bc8d162b" providerId="ADAL" clId="{99C20153-9A5F-4FE5-AD2E-FAF10020BC9A}" dt="2018-10-28T08:00:12.550" v="1224" actId="164"/>
          <ac:picMkLst>
            <pc:docMk/>
            <pc:sldMk cId="2010910021" sldId="679"/>
            <ac:picMk id="25" creationId="{F6705134-B226-4A1E-9438-5E4DA2F1AB3C}"/>
          </ac:picMkLst>
        </pc:picChg>
        <pc:picChg chg="add mod">
          <ac:chgData name="Lucas Jellema" userId="7e183fbb-84e0-44b3-9b03-0792bc8d162b" providerId="ADAL" clId="{99C20153-9A5F-4FE5-AD2E-FAF10020BC9A}" dt="2018-10-28T08:08:06.271" v="1313" actId="1035"/>
          <ac:picMkLst>
            <pc:docMk/>
            <pc:sldMk cId="2010910021" sldId="679"/>
            <ac:picMk id="28" creationId="{AF29E298-9E10-4F2A-8882-3E79DAEEB1C3}"/>
          </ac:picMkLst>
        </pc:picChg>
        <pc:picChg chg="add mod">
          <ac:chgData name="Lucas Jellema" userId="7e183fbb-84e0-44b3-9b03-0792bc8d162b" providerId="ADAL" clId="{99C20153-9A5F-4FE5-AD2E-FAF10020BC9A}" dt="2018-10-28T08:08:06.271" v="1313" actId="1035"/>
          <ac:picMkLst>
            <pc:docMk/>
            <pc:sldMk cId="2010910021" sldId="679"/>
            <ac:picMk id="30" creationId="{86CB8A56-1667-4BD6-9B50-8FA37AA5BCB3}"/>
          </ac:picMkLst>
        </pc:picChg>
        <pc:picChg chg="add mod">
          <ac:chgData name="Lucas Jellema" userId="7e183fbb-84e0-44b3-9b03-0792bc8d162b" providerId="ADAL" clId="{99C20153-9A5F-4FE5-AD2E-FAF10020BC9A}" dt="2018-10-28T08:30:19.917" v="1411" actId="1076"/>
          <ac:picMkLst>
            <pc:docMk/>
            <pc:sldMk cId="2010910021" sldId="679"/>
            <ac:picMk id="40" creationId="{A9079C99-C7A7-4A74-AD45-7884D5857C76}"/>
          </ac:picMkLst>
        </pc:picChg>
      </pc:sldChg>
      <pc:sldChg chg="addSp delSp modSp add">
        <pc:chgData name="Lucas Jellema" userId="7e183fbb-84e0-44b3-9b03-0792bc8d162b" providerId="ADAL" clId="{99C20153-9A5F-4FE5-AD2E-FAF10020BC9A}" dt="2018-10-28T17:14:55.903" v="2210" actId="1582"/>
        <pc:sldMkLst>
          <pc:docMk/>
          <pc:sldMk cId="1353424119" sldId="680"/>
        </pc:sldMkLst>
        <pc:spChg chg="mod">
          <ac:chgData name="Lucas Jellema" userId="7e183fbb-84e0-44b3-9b03-0792bc8d162b" providerId="ADAL" clId="{99C20153-9A5F-4FE5-AD2E-FAF10020BC9A}" dt="2018-10-28T09:38:29.653" v="1976" actId="20577"/>
          <ac:spMkLst>
            <pc:docMk/>
            <pc:sldMk cId="1353424119" sldId="680"/>
            <ac:spMk id="2" creationId="{DF534CDB-4938-4FDC-95C1-0FA1B2948D74}"/>
          </ac:spMkLst>
        </pc:spChg>
        <pc:spChg chg="mod">
          <ac:chgData name="Lucas Jellema" userId="7e183fbb-84e0-44b3-9b03-0792bc8d162b" providerId="ADAL" clId="{99C20153-9A5F-4FE5-AD2E-FAF10020BC9A}" dt="2018-10-28T09:21:52.274" v="1728" actId="1038"/>
          <ac:spMkLst>
            <pc:docMk/>
            <pc:sldMk cId="1353424119" sldId="680"/>
            <ac:spMk id="5" creationId="{069CDE03-517E-4F80-9C70-D2AF6E5F3FF9}"/>
          </ac:spMkLst>
        </pc:spChg>
        <pc:spChg chg="mod">
          <ac:chgData name="Lucas Jellema" userId="7e183fbb-84e0-44b3-9b03-0792bc8d162b" providerId="ADAL" clId="{99C20153-9A5F-4FE5-AD2E-FAF10020BC9A}" dt="2018-10-28T09:21:52.274" v="1728" actId="1038"/>
          <ac:spMkLst>
            <pc:docMk/>
            <pc:sldMk cId="1353424119" sldId="680"/>
            <ac:spMk id="11" creationId="{6700B7FA-563F-48FE-8EC3-422B658AADA6}"/>
          </ac:spMkLst>
        </pc:spChg>
        <pc:spChg chg="mod">
          <ac:chgData name="Lucas Jellema" userId="7e183fbb-84e0-44b3-9b03-0792bc8d162b" providerId="ADAL" clId="{99C20153-9A5F-4FE5-AD2E-FAF10020BC9A}" dt="2018-10-28T09:21:52.274" v="1728" actId="1038"/>
          <ac:spMkLst>
            <pc:docMk/>
            <pc:sldMk cId="1353424119" sldId="680"/>
            <ac:spMk id="16" creationId="{5FAB72BA-48CE-4681-BC18-67B03EF68831}"/>
          </ac:spMkLst>
        </pc:spChg>
        <pc:spChg chg="mod">
          <ac:chgData name="Lucas Jellema" userId="7e183fbb-84e0-44b3-9b03-0792bc8d162b" providerId="ADAL" clId="{99C20153-9A5F-4FE5-AD2E-FAF10020BC9A}" dt="2018-10-28T09:21:52.274" v="1728" actId="1038"/>
          <ac:spMkLst>
            <pc:docMk/>
            <pc:sldMk cId="1353424119" sldId="680"/>
            <ac:spMk id="17" creationId="{F56F4E94-356E-4F1C-AFC2-D44B20AB5986}"/>
          </ac:spMkLst>
        </pc:spChg>
        <pc:spChg chg="mod">
          <ac:chgData name="Lucas Jellema" userId="7e183fbb-84e0-44b3-9b03-0792bc8d162b" providerId="ADAL" clId="{99C20153-9A5F-4FE5-AD2E-FAF10020BC9A}" dt="2018-10-28T09:21:52.274" v="1728" actId="1038"/>
          <ac:spMkLst>
            <pc:docMk/>
            <pc:sldMk cId="1353424119" sldId="680"/>
            <ac:spMk id="18" creationId="{8C58A8CF-5E79-4055-A938-8F49611604A8}"/>
          </ac:spMkLst>
        </pc:spChg>
        <pc:spChg chg="mod">
          <ac:chgData name="Lucas Jellema" userId="7e183fbb-84e0-44b3-9b03-0792bc8d162b" providerId="ADAL" clId="{99C20153-9A5F-4FE5-AD2E-FAF10020BC9A}" dt="2018-10-28T09:43:39.550" v="2068" actId="1035"/>
          <ac:spMkLst>
            <pc:docMk/>
            <pc:sldMk cId="1353424119" sldId="680"/>
            <ac:spMk id="33" creationId="{CCE84C5A-B61E-4BE2-A148-B5E642979896}"/>
          </ac:spMkLst>
        </pc:spChg>
        <pc:spChg chg="mod">
          <ac:chgData name="Lucas Jellema" userId="7e183fbb-84e0-44b3-9b03-0792bc8d162b" providerId="ADAL" clId="{99C20153-9A5F-4FE5-AD2E-FAF10020BC9A}" dt="2018-10-28T09:44:10.381" v="2091" actId="14100"/>
          <ac:spMkLst>
            <pc:docMk/>
            <pc:sldMk cId="1353424119" sldId="680"/>
            <ac:spMk id="47" creationId="{4728E5C2-1DE3-4A83-A1BD-EE7FE57CD13B}"/>
          </ac:spMkLst>
        </pc:spChg>
        <pc:spChg chg="del">
          <ac:chgData name="Lucas Jellema" userId="7e183fbb-84e0-44b3-9b03-0792bc8d162b" providerId="ADAL" clId="{99C20153-9A5F-4FE5-AD2E-FAF10020BC9A}" dt="2018-10-28T09:23:41.750" v="1792" actId="478"/>
          <ac:spMkLst>
            <pc:docMk/>
            <pc:sldMk cId="1353424119" sldId="680"/>
            <ac:spMk id="52" creationId="{A5F76E67-C69A-4966-B2D6-B3B067E5EA70}"/>
          </ac:spMkLst>
        </pc:spChg>
        <pc:spChg chg="add del">
          <ac:chgData name="Lucas Jellema" userId="7e183fbb-84e0-44b3-9b03-0792bc8d162b" providerId="ADAL" clId="{99C20153-9A5F-4FE5-AD2E-FAF10020BC9A}" dt="2018-10-28T09:37:11.523" v="1885" actId="1582"/>
          <ac:spMkLst>
            <pc:docMk/>
            <pc:sldMk cId="1353424119" sldId="680"/>
            <ac:spMk id="56" creationId="{4E00016B-CD9E-4F0D-806E-106563598F41}"/>
          </ac:spMkLst>
        </pc:spChg>
        <pc:spChg chg="add">
          <ac:chgData name="Lucas Jellema" userId="7e183fbb-84e0-44b3-9b03-0792bc8d162b" providerId="ADAL" clId="{99C20153-9A5F-4FE5-AD2E-FAF10020BC9A}" dt="2018-10-28T09:37:19.363" v="1886" actId="1582"/>
          <ac:spMkLst>
            <pc:docMk/>
            <pc:sldMk cId="1353424119" sldId="680"/>
            <ac:spMk id="58" creationId="{61ACAEBC-A341-4A46-ADF9-FF9C0F6CD1B1}"/>
          </ac:spMkLst>
        </pc:spChg>
        <pc:spChg chg="add mod">
          <ac:chgData name="Lucas Jellema" userId="7e183fbb-84e0-44b3-9b03-0792bc8d162b" providerId="ADAL" clId="{99C20153-9A5F-4FE5-AD2E-FAF10020BC9A}" dt="2018-10-28T09:22:58.006" v="1791" actId="1038"/>
          <ac:spMkLst>
            <pc:docMk/>
            <pc:sldMk cId="1353424119" sldId="680"/>
            <ac:spMk id="62" creationId="{0E21349A-58F4-4ED1-8715-E1A8C6B2A25A}"/>
          </ac:spMkLst>
        </pc:spChg>
        <pc:spChg chg="add mod">
          <ac:chgData name="Lucas Jellema" userId="7e183fbb-84e0-44b3-9b03-0792bc8d162b" providerId="ADAL" clId="{99C20153-9A5F-4FE5-AD2E-FAF10020BC9A}" dt="2018-10-28T09:44:13.132" v="2092" actId="14100"/>
          <ac:spMkLst>
            <pc:docMk/>
            <pc:sldMk cId="1353424119" sldId="680"/>
            <ac:spMk id="82" creationId="{EBF0A4D0-26BD-438A-A16D-C233DBC43F10}"/>
          </ac:spMkLst>
        </pc:spChg>
        <pc:spChg chg="add del mod">
          <ac:chgData name="Lucas Jellema" userId="7e183fbb-84e0-44b3-9b03-0792bc8d162b" providerId="ADAL" clId="{99C20153-9A5F-4FE5-AD2E-FAF10020BC9A}" dt="2018-10-28T09:35:07.580" v="1859" actId="478"/>
          <ac:spMkLst>
            <pc:docMk/>
            <pc:sldMk cId="1353424119" sldId="680"/>
            <ac:spMk id="85" creationId="{564DA466-4E57-42A8-AF0A-CED43C04C0E5}"/>
          </ac:spMkLst>
        </pc:spChg>
        <pc:spChg chg="mod">
          <ac:chgData name="Lucas Jellema" userId="7e183fbb-84e0-44b3-9b03-0792bc8d162b" providerId="ADAL" clId="{99C20153-9A5F-4FE5-AD2E-FAF10020BC9A}" dt="2018-10-28T08:43:02.894" v="1683" actId="554"/>
          <ac:spMkLst>
            <pc:docMk/>
            <pc:sldMk cId="1353424119" sldId="680"/>
            <ac:spMk id="109" creationId="{A7B6F4AF-95D9-4F59-9EBE-C39AA24FB9ED}"/>
          </ac:spMkLst>
        </pc:spChg>
        <pc:spChg chg="mod">
          <ac:chgData name="Lucas Jellema" userId="7e183fbb-84e0-44b3-9b03-0792bc8d162b" providerId="ADAL" clId="{99C20153-9A5F-4FE5-AD2E-FAF10020BC9A}" dt="2018-10-28T08:43:02.894" v="1683" actId="554"/>
          <ac:spMkLst>
            <pc:docMk/>
            <pc:sldMk cId="1353424119" sldId="680"/>
            <ac:spMk id="110" creationId="{43A8CBD2-709D-423D-9F02-D519D4409A1F}"/>
          </ac:spMkLst>
        </pc:spChg>
        <pc:picChg chg="add del mod">
          <ac:chgData name="Lucas Jellema" userId="7e183fbb-84e0-44b3-9b03-0792bc8d162b" providerId="ADAL" clId="{99C20153-9A5F-4FE5-AD2E-FAF10020BC9A}" dt="2018-10-28T09:29:29.448" v="1808" actId="1582"/>
          <ac:picMkLst>
            <pc:docMk/>
            <pc:sldMk cId="1353424119" sldId="680"/>
            <ac:picMk id="31" creationId="{F6A57531-7C6D-440D-B5FB-B3716019110C}"/>
          </ac:picMkLst>
        </pc:picChg>
        <pc:picChg chg="add del mod">
          <ac:chgData name="Lucas Jellema" userId="7e183fbb-84e0-44b3-9b03-0792bc8d162b" providerId="ADAL" clId="{99C20153-9A5F-4FE5-AD2E-FAF10020BC9A}" dt="2018-10-28T09:29:29.448" v="1808" actId="1582"/>
          <ac:picMkLst>
            <pc:docMk/>
            <pc:sldMk cId="1353424119" sldId="680"/>
            <ac:picMk id="37" creationId="{1ADCCDD7-CD82-45C0-AAB9-C5C7134159A4}"/>
          </ac:picMkLst>
        </pc:picChg>
        <pc:picChg chg="add mod">
          <ac:chgData name="Lucas Jellema" userId="7e183fbb-84e0-44b3-9b03-0792bc8d162b" providerId="ADAL" clId="{99C20153-9A5F-4FE5-AD2E-FAF10020BC9A}" dt="2018-10-28T09:22:35.738" v="1770" actId="1037"/>
          <ac:picMkLst>
            <pc:docMk/>
            <pc:sldMk cId="1353424119" sldId="680"/>
            <ac:picMk id="55" creationId="{2361298D-384F-481B-8243-8883417A7B02}"/>
          </ac:picMkLst>
        </pc:picChg>
        <pc:picChg chg="del">
          <ac:chgData name="Lucas Jellema" userId="7e183fbb-84e0-44b3-9b03-0792bc8d162b" providerId="ADAL" clId="{99C20153-9A5F-4FE5-AD2E-FAF10020BC9A}" dt="2018-10-28T09:23:41.750" v="1792" actId="478"/>
          <ac:picMkLst>
            <pc:docMk/>
            <pc:sldMk cId="1353424119" sldId="680"/>
            <ac:picMk id="57" creationId="{ED49EDAD-25C7-452C-BF39-AF1A30FE9D4A}"/>
          </ac:picMkLst>
        </pc:picChg>
        <pc:picChg chg="add mod">
          <ac:chgData name="Lucas Jellema" userId="7e183fbb-84e0-44b3-9b03-0792bc8d162b" providerId="ADAL" clId="{99C20153-9A5F-4FE5-AD2E-FAF10020BC9A}" dt="2018-10-28T09:32:46.269" v="1832" actId="1076"/>
          <ac:picMkLst>
            <pc:docMk/>
            <pc:sldMk cId="1353424119" sldId="680"/>
            <ac:picMk id="64" creationId="{0A198F39-D28D-4836-B00C-6CA20C9E9952}"/>
          </ac:picMkLst>
        </pc:picChg>
        <pc:picChg chg="add mod">
          <ac:chgData name="Lucas Jellema" userId="7e183fbb-84e0-44b3-9b03-0792bc8d162b" providerId="ADAL" clId="{99C20153-9A5F-4FE5-AD2E-FAF10020BC9A}" dt="2018-10-28T09:32:49.997" v="1833" actId="1076"/>
          <ac:picMkLst>
            <pc:docMk/>
            <pc:sldMk cId="1353424119" sldId="680"/>
            <ac:picMk id="68" creationId="{9282C6A4-D604-418D-BE1C-374F61EE01DF}"/>
          </ac:picMkLst>
        </pc:picChg>
        <pc:picChg chg="add mod">
          <ac:chgData name="Lucas Jellema" userId="7e183fbb-84e0-44b3-9b03-0792bc8d162b" providerId="ADAL" clId="{99C20153-9A5F-4FE5-AD2E-FAF10020BC9A}" dt="2018-10-28T09:30:33.321" v="1828" actId="1076"/>
          <ac:picMkLst>
            <pc:docMk/>
            <pc:sldMk cId="1353424119" sldId="680"/>
            <ac:picMk id="69" creationId="{D4B2325C-82E5-4F96-8A8D-ED0B523B1CE2}"/>
          </ac:picMkLst>
        </pc:picChg>
        <pc:picChg chg="add mod">
          <ac:chgData name="Lucas Jellema" userId="7e183fbb-84e0-44b3-9b03-0792bc8d162b" providerId="ADAL" clId="{99C20153-9A5F-4FE5-AD2E-FAF10020BC9A}" dt="2018-10-28T09:35:49.166" v="1868" actId="1076"/>
          <ac:picMkLst>
            <pc:docMk/>
            <pc:sldMk cId="1353424119" sldId="680"/>
            <ac:picMk id="86" creationId="{A4056384-B289-4448-AA83-7BD0708872B8}"/>
          </ac:picMkLst>
        </pc:picChg>
        <pc:picChg chg="add mod">
          <ac:chgData name="Lucas Jellema" userId="7e183fbb-84e0-44b3-9b03-0792bc8d162b" providerId="ADAL" clId="{99C20153-9A5F-4FE5-AD2E-FAF10020BC9A}" dt="2018-10-28T09:36:02.685" v="1876" actId="1076"/>
          <ac:picMkLst>
            <pc:docMk/>
            <pc:sldMk cId="1353424119" sldId="680"/>
            <ac:picMk id="87" creationId="{068C4867-7B3B-4A60-87AB-CE597A650CF0}"/>
          </ac:picMkLst>
        </pc:picChg>
        <pc:picChg chg="add mod">
          <ac:chgData name="Lucas Jellema" userId="7e183fbb-84e0-44b3-9b03-0792bc8d162b" providerId="ADAL" clId="{99C20153-9A5F-4FE5-AD2E-FAF10020BC9A}" dt="2018-10-28T09:36:05.110" v="1877" actId="1076"/>
          <ac:picMkLst>
            <pc:docMk/>
            <pc:sldMk cId="1353424119" sldId="680"/>
            <ac:picMk id="88" creationId="{DC8EBBEE-CAB0-41EC-9308-252173176A58}"/>
          </ac:picMkLst>
        </pc:picChg>
        <pc:picChg chg="add mod">
          <ac:chgData name="Lucas Jellema" userId="7e183fbb-84e0-44b3-9b03-0792bc8d162b" providerId="ADAL" clId="{99C20153-9A5F-4FE5-AD2E-FAF10020BC9A}" dt="2018-10-28T09:36:24.503" v="1880" actId="1076"/>
          <ac:picMkLst>
            <pc:docMk/>
            <pc:sldMk cId="1353424119" sldId="680"/>
            <ac:picMk id="89" creationId="{F8D796A7-8979-4355-8BE8-C0663D6A84AD}"/>
          </ac:picMkLst>
        </pc:picChg>
        <pc:picChg chg="add mod">
          <ac:chgData name="Lucas Jellema" userId="7e183fbb-84e0-44b3-9b03-0792bc8d162b" providerId="ADAL" clId="{99C20153-9A5F-4FE5-AD2E-FAF10020BC9A}" dt="2018-10-28T09:36:33.514" v="1883" actId="1076"/>
          <ac:picMkLst>
            <pc:docMk/>
            <pc:sldMk cId="1353424119" sldId="680"/>
            <ac:picMk id="90" creationId="{10AF8822-352C-4E81-B475-1E66BCF50236}"/>
          </ac:picMkLst>
        </pc:picChg>
        <pc:picChg chg="add mod">
          <ac:chgData name="Lucas Jellema" userId="7e183fbb-84e0-44b3-9b03-0792bc8d162b" providerId="ADAL" clId="{99C20153-9A5F-4FE5-AD2E-FAF10020BC9A}" dt="2018-10-28T09:37:52.938" v="1889" actId="1076"/>
          <ac:picMkLst>
            <pc:docMk/>
            <pc:sldMk cId="1353424119" sldId="680"/>
            <ac:picMk id="91" creationId="{FA577E45-1AB1-428C-968E-2B1E648132FF}"/>
          </ac:picMkLst>
        </pc:picChg>
        <pc:cxnChg chg="add mod">
          <ac:chgData name="Lucas Jellema" userId="7e183fbb-84e0-44b3-9b03-0792bc8d162b" providerId="ADAL" clId="{99C20153-9A5F-4FE5-AD2E-FAF10020BC9A}" dt="2018-10-28T17:14:55.903" v="2210" actId="1582"/>
          <ac:cxnSpMkLst>
            <pc:docMk/>
            <pc:sldMk cId="1353424119" sldId="680"/>
            <ac:cxnSpMk id="7" creationId="{5FDD710E-80B9-4D11-94D6-4C3FB0C57960}"/>
          </ac:cxnSpMkLst>
        </pc:cxnChg>
        <pc:cxnChg chg="del mod">
          <ac:chgData name="Lucas Jellema" userId="7e183fbb-84e0-44b3-9b03-0792bc8d162b" providerId="ADAL" clId="{99C20153-9A5F-4FE5-AD2E-FAF10020BC9A}" dt="2018-10-28T09:33:53.184" v="1843" actId="478"/>
          <ac:cxnSpMkLst>
            <pc:docMk/>
            <pc:sldMk cId="1353424119" sldId="680"/>
            <ac:cxnSpMk id="20" creationId="{042ABB2C-B444-42E0-BC4F-D30051268E6F}"/>
          </ac:cxnSpMkLst>
        </pc:cxnChg>
        <pc:cxnChg chg="del mod">
          <ac:chgData name="Lucas Jellema" userId="7e183fbb-84e0-44b3-9b03-0792bc8d162b" providerId="ADAL" clId="{99C20153-9A5F-4FE5-AD2E-FAF10020BC9A}" dt="2018-10-28T09:33:53.184" v="1843" actId="478"/>
          <ac:cxnSpMkLst>
            <pc:docMk/>
            <pc:sldMk cId="1353424119" sldId="680"/>
            <ac:cxnSpMk id="25" creationId="{FDF5A6E8-0D58-4D8C-B380-06BF931D74F7}"/>
          </ac:cxnSpMkLst>
        </pc:cxnChg>
        <pc:cxnChg chg="mod">
          <ac:chgData name="Lucas Jellema" userId="7e183fbb-84e0-44b3-9b03-0792bc8d162b" providerId="ADAL" clId="{99C20153-9A5F-4FE5-AD2E-FAF10020BC9A}" dt="2018-10-28T09:34:04.606" v="1844" actId="1582"/>
          <ac:cxnSpMkLst>
            <pc:docMk/>
            <pc:sldMk cId="1353424119" sldId="680"/>
            <ac:cxnSpMk id="30" creationId="{343F7848-9EEB-4E63-B74E-E7C87710CD6A}"/>
          </ac:cxnSpMkLst>
        </pc:cxnChg>
        <pc:cxnChg chg="mod">
          <ac:chgData name="Lucas Jellema" userId="7e183fbb-84e0-44b3-9b03-0792bc8d162b" providerId="ADAL" clId="{99C20153-9A5F-4FE5-AD2E-FAF10020BC9A}" dt="2018-10-28T09:44:42.559" v="2096" actId="14100"/>
          <ac:cxnSpMkLst>
            <pc:docMk/>
            <pc:sldMk cId="1353424119" sldId="680"/>
            <ac:cxnSpMk id="35" creationId="{B4679E0E-1743-4189-AFF9-8CB0600CC09A}"/>
          </ac:cxnSpMkLst>
        </pc:cxnChg>
        <pc:cxnChg chg="mod">
          <ac:chgData name="Lucas Jellema" userId="7e183fbb-84e0-44b3-9b03-0792bc8d162b" providerId="ADAL" clId="{99C20153-9A5F-4FE5-AD2E-FAF10020BC9A}" dt="2018-10-28T17:14:55.903" v="2210" actId="1582"/>
          <ac:cxnSpMkLst>
            <pc:docMk/>
            <pc:sldMk cId="1353424119" sldId="680"/>
            <ac:cxnSpMk id="40" creationId="{C55F3A45-F38B-4525-829D-0B70C2B8F40B}"/>
          </ac:cxnSpMkLst>
        </pc:cxnChg>
        <pc:cxnChg chg="mod">
          <ac:chgData name="Lucas Jellema" userId="7e183fbb-84e0-44b3-9b03-0792bc8d162b" providerId="ADAL" clId="{99C20153-9A5F-4FE5-AD2E-FAF10020BC9A}" dt="2018-10-28T09:44:10.381" v="2091" actId="14100"/>
          <ac:cxnSpMkLst>
            <pc:docMk/>
            <pc:sldMk cId="1353424119" sldId="680"/>
            <ac:cxnSpMk id="51" creationId="{0742DE42-B3F3-41CA-BC18-BA73E88D5257}"/>
          </ac:cxnSpMkLst>
        </pc:cxnChg>
        <pc:cxnChg chg="mod">
          <ac:chgData name="Lucas Jellema" userId="7e183fbb-84e0-44b3-9b03-0792bc8d162b" providerId="ADAL" clId="{99C20153-9A5F-4FE5-AD2E-FAF10020BC9A}" dt="2018-10-28T09:43:59.761" v="2090" actId="1036"/>
          <ac:cxnSpMkLst>
            <pc:docMk/>
            <pc:sldMk cId="1353424119" sldId="680"/>
            <ac:cxnSpMk id="54" creationId="{2536CC04-164B-4A73-AAB8-9939062D0B4D}"/>
          </ac:cxnSpMkLst>
        </pc:cxnChg>
        <pc:cxnChg chg="add mod">
          <ac:chgData name="Lucas Jellema" userId="7e183fbb-84e0-44b3-9b03-0792bc8d162b" providerId="ADAL" clId="{99C20153-9A5F-4FE5-AD2E-FAF10020BC9A}" dt="2018-10-28T09:44:35.717" v="2095" actId="108"/>
          <ac:cxnSpMkLst>
            <pc:docMk/>
            <pc:sldMk cId="1353424119" sldId="680"/>
            <ac:cxnSpMk id="65" creationId="{814F6606-EBFD-488C-AD50-E06ACF562A07}"/>
          </ac:cxnSpMkLst>
        </pc:cxnChg>
      </pc:sldChg>
      <pc:sldChg chg="addSp modSp add">
        <pc:chgData name="Lucas Jellema" userId="7e183fbb-84e0-44b3-9b03-0792bc8d162b" providerId="ADAL" clId="{99C20153-9A5F-4FE5-AD2E-FAF10020BC9A}" dt="2018-10-28T17:16:29.646" v="2239" actId="20577"/>
        <pc:sldMkLst>
          <pc:docMk/>
          <pc:sldMk cId="762563286" sldId="682"/>
        </pc:sldMkLst>
        <pc:spChg chg="add mod">
          <ac:chgData name="Lucas Jellema" userId="7e183fbb-84e0-44b3-9b03-0792bc8d162b" providerId="ADAL" clId="{99C20153-9A5F-4FE5-AD2E-FAF10020BC9A}" dt="2018-10-28T17:15:39.472" v="2216" actId="1076"/>
          <ac:spMkLst>
            <pc:docMk/>
            <pc:sldMk cId="762563286" sldId="682"/>
            <ac:spMk id="13" creationId="{1E262B03-04A9-45D7-B6C2-A76C64EF3009}"/>
          </ac:spMkLst>
        </pc:spChg>
        <pc:spChg chg="add">
          <ac:chgData name="Lucas Jellema" userId="7e183fbb-84e0-44b3-9b03-0792bc8d162b" providerId="ADAL" clId="{99C20153-9A5F-4FE5-AD2E-FAF10020BC9A}" dt="2018-10-28T08:40:54.509" v="1617" actId="20577"/>
          <ac:spMkLst>
            <pc:docMk/>
            <pc:sldMk cId="762563286" sldId="682"/>
            <ac:spMk id="26" creationId="{A4E450DC-3627-42D2-A21D-AA518B39BDEE}"/>
          </ac:spMkLst>
        </pc:spChg>
        <pc:spChg chg="add mod">
          <ac:chgData name="Lucas Jellema" userId="7e183fbb-84e0-44b3-9b03-0792bc8d162b" providerId="ADAL" clId="{99C20153-9A5F-4FE5-AD2E-FAF10020BC9A}" dt="2018-10-28T09:18:39.698" v="1687" actId="14100"/>
          <ac:spMkLst>
            <pc:docMk/>
            <pc:sldMk cId="762563286" sldId="682"/>
            <ac:spMk id="27" creationId="{A76A7CD2-A0FC-4FAC-B942-4E0A5DD6FD92}"/>
          </ac:spMkLst>
        </pc:spChg>
        <pc:spChg chg="add">
          <ac:chgData name="Lucas Jellema" userId="7e183fbb-84e0-44b3-9b03-0792bc8d162b" providerId="ADAL" clId="{99C20153-9A5F-4FE5-AD2E-FAF10020BC9A}" dt="2018-10-28T08:40:54.509" v="1617" actId="20577"/>
          <ac:spMkLst>
            <pc:docMk/>
            <pc:sldMk cId="762563286" sldId="682"/>
            <ac:spMk id="28" creationId="{3C65088E-E6FD-49FD-82C6-BD685B10BD32}"/>
          </ac:spMkLst>
        </pc:spChg>
        <pc:spChg chg="add mod">
          <ac:chgData name="Lucas Jellema" userId="7e183fbb-84e0-44b3-9b03-0792bc8d162b" providerId="ADAL" clId="{99C20153-9A5F-4FE5-AD2E-FAF10020BC9A}" dt="2018-10-28T17:16:14.132" v="2231" actId="20577"/>
          <ac:spMkLst>
            <pc:docMk/>
            <pc:sldMk cId="762563286" sldId="682"/>
            <ac:spMk id="36" creationId="{0E8A7587-518E-4175-9F3B-B0016D414940}"/>
          </ac:spMkLst>
        </pc:spChg>
        <pc:spChg chg="add mod">
          <ac:chgData name="Lucas Jellema" userId="7e183fbb-84e0-44b3-9b03-0792bc8d162b" providerId="ADAL" clId="{99C20153-9A5F-4FE5-AD2E-FAF10020BC9A}" dt="2018-10-28T17:16:29.646" v="2239" actId="20577"/>
          <ac:spMkLst>
            <pc:docMk/>
            <pc:sldMk cId="762563286" sldId="682"/>
            <ac:spMk id="37" creationId="{0095F93C-878F-496F-B53E-A41E8414696A}"/>
          </ac:spMkLst>
        </pc:spChg>
        <pc:spChg chg="mod">
          <ac:chgData name="Lucas Jellema" userId="7e183fbb-84e0-44b3-9b03-0792bc8d162b" providerId="ADAL" clId="{99C20153-9A5F-4FE5-AD2E-FAF10020BC9A}" dt="2018-10-28T08:42:53.897" v="1682" actId="554"/>
          <ac:spMkLst>
            <pc:docMk/>
            <pc:sldMk cId="762563286" sldId="682"/>
            <ac:spMk id="109" creationId="{A7B6F4AF-95D9-4F59-9EBE-C39AA24FB9ED}"/>
          </ac:spMkLst>
        </pc:spChg>
        <pc:spChg chg="mod">
          <ac:chgData name="Lucas Jellema" userId="7e183fbb-84e0-44b3-9b03-0792bc8d162b" providerId="ADAL" clId="{99C20153-9A5F-4FE5-AD2E-FAF10020BC9A}" dt="2018-10-28T08:42:53.897" v="1682" actId="554"/>
          <ac:spMkLst>
            <pc:docMk/>
            <pc:sldMk cId="762563286" sldId="682"/>
            <ac:spMk id="110" creationId="{43A8CBD2-709D-423D-9F02-D519D4409A1F}"/>
          </ac:spMkLst>
        </pc:spChg>
        <pc:picChg chg="add mod ord">
          <ac:chgData name="Lucas Jellema" userId="7e183fbb-84e0-44b3-9b03-0792bc8d162b" providerId="ADAL" clId="{99C20153-9A5F-4FE5-AD2E-FAF10020BC9A}" dt="2018-10-28T09:19:10.460" v="1696" actId="1076"/>
          <ac:picMkLst>
            <pc:docMk/>
            <pc:sldMk cId="762563286" sldId="682"/>
            <ac:picMk id="29" creationId="{832BD460-214D-4A8C-BCBB-54640E67F381}"/>
          </ac:picMkLst>
        </pc:picChg>
        <pc:picChg chg="add mod">
          <ac:chgData name="Lucas Jellema" userId="7e183fbb-84e0-44b3-9b03-0792bc8d162b" providerId="ADAL" clId="{99C20153-9A5F-4FE5-AD2E-FAF10020BC9A}" dt="2018-10-28T09:30:03.056" v="1816" actId="1076"/>
          <ac:picMkLst>
            <pc:docMk/>
            <pc:sldMk cId="762563286" sldId="682"/>
            <ac:picMk id="32" creationId="{72177000-667A-4AE3-A50A-0E921D7F85C1}"/>
          </ac:picMkLst>
        </pc:picChg>
        <pc:picChg chg="add mod">
          <ac:chgData name="Lucas Jellema" userId="7e183fbb-84e0-44b3-9b03-0792bc8d162b" providerId="ADAL" clId="{99C20153-9A5F-4FE5-AD2E-FAF10020BC9A}" dt="2018-10-28T09:30:10" v="1820" actId="1076"/>
          <ac:picMkLst>
            <pc:docMk/>
            <pc:sldMk cId="762563286" sldId="682"/>
            <ac:picMk id="33" creationId="{1765A9E6-BD77-4F70-821D-D53D78AE7C3C}"/>
          </ac:picMkLst>
        </pc:picChg>
        <pc:picChg chg="add mod">
          <ac:chgData name="Lucas Jellema" userId="7e183fbb-84e0-44b3-9b03-0792bc8d162b" providerId="ADAL" clId="{99C20153-9A5F-4FE5-AD2E-FAF10020BC9A}" dt="2018-10-28T09:30:16.300" v="1824" actId="1076"/>
          <ac:picMkLst>
            <pc:docMk/>
            <pc:sldMk cId="762563286" sldId="682"/>
            <ac:picMk id="34" creationId="{05317BF7-C6AE-4259-BA35-6A25796413E6}"/>
          </ac:picMkLst>
        </pc:picChg>
        <pc:cxnChg chg="add mod">
          <ac:chgData name="Lucas Jellema" userId="7e183fbb-84e0-44b3-9b03-0792bc8d162b" providerId="ADAL" clId="{99C20153-9A5F-4FE5-AD2E-FAF10020BC9A}" dt="2018-10-28T09:19:00.013" v="1693" actId="1036"/>
          <ac:cxnSpMkLst>
            <pc:docMk/>
            <pc:sldMk cId="762563286" sldId="682"/>
            <ac:cxnSpMk id="7" creationId="{1B6C2F24-9D24-4526-8690-5B49A93CF6D0}"/>
          </ac:cxnSpMkLst>
        </pc:cxnChg>
        <pc:cxnChg chg="mod">
          <ac:chgData name="Lucas Jellema" userId="7e183fbb-84e0-44b3-9b03-0792bc8d162b" providerId="ADAL" clId="{99C20153-9A5F-4FE5-AD2E-FAF10020BC9A}" dt="2018-10-28T17:15:27.076" v="2211" actId="1582"/>
          <ac:cxnSpMkLst>
            <pc:docMk/>
            <pc:sldMk cId="762563286" sldId="682"/>
            <ac:cxnSpMk id="83" creationId="{65455256-111A-451F-AC74-CFD3B6842660}"/>
          </ac:cxnSpMkLst>
        </pc:cxnChg>
      </pc:sldChg>
      <pc:sldChg chg="addSp delSp modSp add">
        <pc:chgData name="Lucas Jellema" userId="7e183fbb-84e0-44b3-9b03-0792bc8d162b" providerId="ADAL" clId="{99C20153-9A5F-4FE5-AD2E-FAF10020BC9A}" dt="2018-10-29T20:40:54.172" v="2515" actId="20577"/>
        <pc:sldMkLst>
          <pc:docMk/>
          <pc:sldMk cId="2065369544" sldId="683"/>
        </pc:sldMkLst>
        <pc:spChg chg="del">
          <ac:chgData name="Lucas Jellema" userId="7e183fbb-84e0-44b3-9b03-0792bc8d162b" providerId="ADAL" clId="{99C20153-9A5F-4FE5-AD2E-FAF10020BC9A}" dt="2018-10-28T09:49:17.033" v="2098" actId="20577"/>
          <ac:spMkLst>
            <pc:docMk/>
            <pc:sldMk cId="2065369544" sldId="683"/>
            <ac:spMk id="2" creationId="{25532B38-4EEF-457D-8DE3-6FFB06BB80B2}"/>
          </ac:spMkLst>
        </pc:spChg>
        <pc:spChg chg="del">
          <ac:chgData name="Lucas Jellema" userId="7e183fbb-84e0-44b3-9b03-0792bc8d162b" providerId="ADAL" clId="{99C20153-9A5F-4FE5-AD2E-FAF10020BC9A}" dt="2018-10-28T09:49:17.033" v="2098" actId="20577"/>
          <ac:spMkLst>
            <pc:docMk/>
            <pc:sldMk cId="2065369544" sldId="683"/>
            <ac:spMk id="3" creationId="{789A0760-EABC-4823-9D69-9D6574D99222}"/>
          </ac:spMkLst>
        </pc:spChg>
        <pc:spChg chg="add mod">
          <ac:chgData name="Lucas Jellema" userId="7e183fbb-84e0-44b3-9b03-0792bc8d162b" providerId="ADAL" clId="{99C20153-9A5F-4FE5-AD2E-FAF10020BC9A}" dt="2018-10-28T09:49:28.615" v="2131" actId="20577"/>
          <ac:spMkLst>
            <pc:docMk/>
            <pc:sldMk cId="2065369544" sldId="683"/>
            <ac:spMk id="4" creationId="{F412A6F1-EB95-4D9B-A969-C19DF67D6CA9}"/>
          </ac:spMkLst>
        </pc:spChg>
        <pc:spChg chg="add mod">
          <ac:chgData name="Lucas Jellema" userId="7e183fbb-84e0-44b3-9b03-0792bc8d162b" providerId="ADAL" clId="{99C20153-9A5F-4FE5-AD2E-FAF10020BC9A}" dt="2018-10-28T09:49:51.077" v="2209" actId="20577"/>
          <ac:spMkLst>
            <pc:docMk/>
            <pc:sldMk cId="2065369544" sldId="683"/>
            <ac:spMk id="5" creationId="{5261806E-5E11-4727-8118-EAB240E213E3}"/>
          </ac:spMkLst>
        </pc:spChg>
        <pc:picChg chg="add">
          <ac:chgData name="Lucas Jellema" userId="7e183fbb-84e0-44b3-9b03-0792bc8d162b" providerId="ADAL" clId="{99C20153-9A5F-4FE5-AD2E-FAF10020BC9A}" dt="2018-10-28T09:49:17.976" v="2099" actId="20577"/>
          <ac:picMkLst>
            <pc:docMk/>
            <pc:sldMk cId="2065369544" sldId="683"/>
            <ac:picMk id="6" creationId="{CF198A29-AF1C-440A-A743-A63890DC13C2}"/>
          </ac:picMkLst>
        </pc:picChg>
        <pc:picChg chg="add mod">
          <ac:chgData name="Lucas Jellema" userId="7e183fbb-84e0-44b3-9b03-0792bc8d162b" providerId="ADAL" clId="{99C20153-9A5F-4FE5-AD2E-FAF10020BC9A}" dt="2018-10-29T20:40:54.172" v="2515" actId="20577"/>
          <ac:picMkLst>
            <pc:docMk/>
            <pc:sldMk cId="2065369544" sldId="683"/>
            <ac:picMk id="1026" creationId="{1A858E3F-83D7-48A8-8B44-E12B187A8E67}"/>
          </ac:picMkLst>
        </pc:picChg>
      </pc:sldChg>
      <pc:sldChg chg="addSp delSp modSp add ord">
        <pc:chgData name="Lucas Jellema" userId="7e183fbb-84e0-44b3-9b03-0792bc8d162b" providerId="ADAL" clId="{99C20153-9A5F-4FE5-AD2E-FAF10020BC9A}" dt="2018-10-28T17:45:13.444" v="2512" actId="14100"/>
        <pc:sldMkLst>
          <pc:docMk/>
          <pc:sldMk cId="1391315445" sldId="684"/>
        </pc:sldMkLst>
        <pc:spChg chg="mod">
          <ac:chgData name="Lucas Jellema" userId="7e183fbb-84e0-44b3-9b03-0792bc8d162b" providerId="ADAL" clId="{99C20153-9A5F-4FE5-AD2E-FAF10020BC9A}" dt="2018-10-28T17:18:21.992" v="2247" actId="114"/>
          <ac:spMkLst>
            <pc:docMk/>
            <pc:sldMk cId="1391315445" sldId="684"/>
            <ac:spMk id="2" creationId="{DF534CDB-4938-4FDC-95C1-0FA1B2948D74}"/>
          </ac:spMkLst>
        </pc:spChg>
        <pc:spChg chg="add del">
          <ac:chgData name="Lucas Jellema" userId="7e183fbb-84e0-44b3-9b03-0792bc8d162b" providerId="ADAL" clId="{99C20153-9A5F-4FE5-AD2E-FAF10020BC9A}" dt="2018-10-28T17:19:01.383" v="2249" actId="14100"/>
          <ac:spMkLst>
            <pc:docMk/>
            <pc:sldMk cId="1391315445" sldId="684"/>
            <ac:spMk id="3" creationId="{D98BB27D-6AF1-4289-8F9B-0170B009B728}"/>
          </ac:spMkLst>
        </pc:spChg>
        <pc:spChg chg="add">
          <ac:chgData name="Lucas Jellema" userId="7e183fbb-84e0-44b3-9b03-0792bc8d162b" providerId="ADAL" clId="{99C20153-9A5F-4FE5-AD2E-FAF10020BC9A}" dt="2018-10-28T17:19:12.080" v="2250" actId="14100"/>
          <ac:spMkLst>
            <pc:docMk/>
            <pc:sldMk cId="1391315445" sldId="684"/>
            <ac:spMk id="5" creationId="{E754AE3D-AAB0-40AD-B4FC-E896A7E6C2FD}"/>
          </ac:spMkLst>
        </pc:spChg>
        <pc:spChg chg="mod">
          <ac:chgData name="Lucas Jellema" userId="7e183fbb-84e0-44b3-9b03-0792bc8d162b" providerId="ADAL" clId="{99C20153-9A5F-4FE5-AD2E-FAF10020BC9A}" dt="2018-10-28T17:44:40.816" v="2503" actId="1038"/>
          <ac:spMkLst>
            <pc:docMk/>
            <pc:sldMk cId="1391315445" sldId="684"/>
            <ac:spMk id="11" creationId="{6700B7FA-563F-48FE-8EC3-422B658AADA6}"/>
          </ac:spMkLst>
        </pc:spChg>
        <pc:spChg chg="mod">
          <ac:chgData name="Lucas Jellema" userId="7e183fbb-84e0-44b3-9b03-0792bc8d162b" providerId="ADAL" clId="{99C20153-9A5F-4FE5-AD2E-FAF10020BC9A}" dt="2018-10-28T17:23:37.820" v="2374" actId="20577"/>
          <ac:spMkLst>
            <pc:docMk/>
            <pc:sldMk cId="1391315445" sldId="684"/>
            <ac:spMk id="12" creationId="{8905382C-6A94-4623-8FE9-965F0FF4A219}"/>
          </ac:spMkLst>
        </pc:spChg>
        <pc:spChg chg="add mod">
          <ac:chgData name="Lucas Jellema" userId="7e183fbb-84e0-44b3-9b03-0792bc8d162b" providerId="ADAL" clId="{99C20153-9A5F-4FE5-AD2E-FAF10020BC9A}" dt="2018-10-28T17:22:42.076" v="2370" actId="14100"/>
          <ac:spMkLst>
            <pc:docMk/>
            <pc:sldMk cId="1391315445" sldId="684"/>
            <ac:spMk id="26" creationId="{CF5A52A9-647F-406E-B2A4-0BF9456301FF}"/>
          </ac:spMkLst>
        </pc:spChg>
        <pc:spChg chg="add mod">
          <ac:chgData name="Lucas Jellema" userId="7e183fbb-84e0-44b3-9b03-0792bc8d162b" providerId="ADAL" clId="{99C20153-9A5F-4FE5-AD2E-FAF10020BC9A}" dt="2018-10-28T17:25:41.120" v="2464" actId="14100"/>
          <ac:spMkLst>
            <pc:docMk/>
            <pc:sldMk cId="1391315445" sldId="684"/>
            <ac:spMk id="28" creationId="{C2716B43-83F6-459D-9E8B-0BC2F2E024C2}"/>
          </ac:spMkLst>
        </pc:spChg>
        <pc:spChg chg="mod">
          <ac:chgData name="Lucas Jellema" userId="7e183fbb-84e0-44b3-9b03-0792bc8d162b" providerId="ADAL" clId="{99C20153-9A5F-4FE5-AD2E-FAF10020BC9A}" dt="2018-10-28T17:44:40.816" v="2503" actId="1038"/>
          <ac:spMkLst>
            <pc:docMk/>
            <pc:sldMk cId="1391315445" sldId="684"/>
            <ac:spMk id="81" creationId="{58A9CC06-BEA3-4A9E-A12B-85EA9E6B7D5C}"/>
          </ac:spMkLst>
        </pc:spChg>
        <pc:spChg chg="mod">
          <ac:chgData name="Lucas Jellema" userId="7e183fbb-84e0-44b3-9b03-0792bc8d162b" providerId="ADAL" clId="{99C20153-9A5F-4FE5-AD2E-FAF10020BC9A}" dt="2018-10-28T17:23:49.666" v="2383" actId="14100"/>
          <ac:spMkLst>
            <pc:docMk/>
            <pc:sldMk cId="1391315445" sldId="684"/>
            <ac:spMk id="113" creationId="{07987A45-6586-40EA-B558-7E4599AA1183}"/>
          </ac:spMkLst>
        </pc:spChg>
        <pc:spChg chg="mod">
          <ac:chgData name="Lucas Jellema" userId="7e183fbb-84e0-44b3-9b03-0792bc8d162b" providerId="ADAL" clId="{99C20153-9A5F-4FE5-AD2E-FAF10020BC9A}" dt="2018-10-28T17:45:13.444" v="2512" actId="14100"/>
          <ac:spMkLst>
            <pc:docMk/>
            <pc:sldMk cId="1391315445" sldId="684"/>
            <ac:spMk id="120" creationId="{BFC8809C-7ACE-4151-A916-FB9B93171FAE}"/>
          </ac:spMkLst>
        </pc:spChg>
        <pc:spChg chg="del">
          <ac:chgData name="Lucas Jellema" userId="7e183fbb-84e0-44b3-9b03-0792bc8d162b" providerId="ADAL" clId="{99C20153-9A5F-4FE5-AD2E-FAF10020BC9A}" dt="2018-10-28T17:21:40.231" v="2258" actId="478"/>
          <ac:spMkLst>
            <pc:docMk/>
            <pc:sldMk cId="1391315445" sldId="684"/>
            <ac:spMk id="123" creationId="{1BEDC128-792F-4F7F-902E-525F6BB7AD70}"/>
          </ac:spMkLst>
        </pc:spChg>
        <pc:spChg chg="del">
          <ac:chgData name="Lucas Jellema" userId="7e183fbb-84e0-44b3-9b03-0792bc8d162b" providerId="ADAL" clId="{99C20153-9A5F-4FE5-AD2E-FAF10020BC9A}" dt="2018-10-28T17:21:40.231" v="2258" actId="478"/>
          <ac:spMkLst>
            <pc:docMk/>
            <pc:sldMk cId="1391315445" sldId="684"/>
            <ac:spMk id="124" creationId="{31F2EAC5-BDF4-48E1-9B84-4DCBA5C6F15A}"/>
          </ac:spMkLst>
        </pc:spChg>
        <pc:spChg chg="del">
          <ac:chgData name="Lucas Jellema" userId="7e183fbb-84e0-44b3-9b03-0792bc8d162b" providerId="ADAL" clId="{99C20153-9A5F-4FE5-AD2E-FAF10020BC9A}" dt="2018-10-28T17:21:40.231" v="2258" actId="478"/>
          <ac:spMkLst>
            <pc:docMk/>
            <pc:sldMk cId="1391315445" sldId="684"/>
            <ac:spMk id="125" creationId="{BF360207-CA93-41FC-945F-2CD7AC281444}"/>
          </ac:spMkLst>
        </pc:spChg>
        <pc:picChg chg="add mod">
          <ac:chgData name="Lucas Jellema" userId="7e183fbb-84e0-44b3-9b03-0792bc8d162b" providerId="ADAL" clId="{99C20153-9A5F-4FE5-AD2E-FAF10020BC9A}" dt="2018-10-28T17:22:38.781" v="2369" actId="1076"/>
          <ac:picMkLst>
            <pc:docMk/>
            <pc:sldMk cId="1391315445" sldId="684"/>
            <ac:picMk id="7" creationId="{02BD2C62-F77C-43CF-823F-3392A7BDE5AF}"/>
          </ac:picMkLst>
        </pc:picChg>
        <pc:picChg chg="mod">
          <ac:chgData name="Lucas Jellema" userId="7e183fbb-84e0-44b3-9b03-0792bc8d162b" providerId="ADAL" clId="{99C20153-9A5F-4FE5-AD2E-FAF10020BC9A}" dt="2018-10-28T17:44:57.240" v="2507" actId="14100"/>
          <ac:picMkLst>
            <pc:docMk/>
            <pc:sldMk cId="1391315445" sldId="684"/>
            <ac:picMk id="8" creationId="{C2A32DF4-8277-4C9C-A3C9-E6807F645AA9}"/>
          </ac:picMkLst>
        </pc:picChg>
        <pc:picChg chg="add mod ord">
          <ac:chgData name="Lucas Jellema" userId="7e183fbb-84e0-44b3-9b03-0792bc8d162b" providerId="ADAL" clId="{99C20153-9A5F-4FE5-AD2E-FAF10020BC9A}" dt="2018-10-28T17:44:57.240" v="2507" actId="14100"/>
          <ac:picMkLst>
            <pc:docMk/>
            <pc:sldMk cId="1391315445" sldId="684"/>
            <ac:picMk id="31" creationId="{D8B54A8F-5D6A-41C5-A33F-BAE141A11EF6}"/>
          </ac:picMkLst>
        </pc:picChg>
        <pc:picChg chg="add mod ord">
          <ac:chgData name="Lucas Jellema" userId="7e183fbb-84e0-44b3-9b03-0792bc8d162b" providerId="ADAL" clId="{99C20153-9A5F-4FE5-AD2E-FAF10020BC9A}" dt="2018-10-28T17:44:47.072" v="2506" actId="167"/>
          <ac:picMkLst>
            <pc:docMk/>
            <pc:sldMk cId="1391315445" sldId="684"/>
            <ac:picMk id="32" creationId="{D4DDBA1E-7EF8-4B86-8532-3CF99C3F78D0}"/>
          </ac:picMkLst>
        </pc:picChg>
        <pc:picChg chg="mod">
          <ac:chgData name="Lucas Jellema" userId="7e183fbb-84e0-44b3-9b03-0792bc8d162b" providerId="ADAL" clId="{99C20153-9A5F-4FE5-AD2E-FAF10020BC9A}" dt="2018-10-28T17:45:02.511" v="2508" actId="1076"/>
          <ac:picMkLst>
            <pc:docMk/>
            <pc:sldMk cId="1391315445" sldId="684"/>
            <ac:picMk id="121" creationId="{69FF4A73-D8F9-432B-9BEB-AA65B138191A}"/>
          </ac:picMkLst>
        </pc:picChg>
        <pc:picChg chg="add mod">
          <ac:chgData name="Lucas Jellema" userId="7e183fbb-84e0-44b3-9b03-0792bc8d162b" providerId="ADAL" clId="{99C20153-9A5F-4FE5-AD2E-FAF10020BC9A}" dt="2018-10-28T17:26:26.835" v="2473" actId="1076"/>
          <ac:picMkLst>
            <pc:docMk/>
            <pc:sldMk cId="1391315445" sldId="684"/>
            <ac:picMk id="2054" creationId="{E4AA6329-2229-4C60-97B3-6F9653108F61}"/>
          </ac:picMkLst>
        </pc:picChg>
        <pc:picChg chg="add mod">
          <ac:chgData name="Lucas Jellema" userId="7e183fbb-84e0-44b3-9b03-0792bc8d162b" providerId="ADAL" clId="{99C20153-9A5F-4FE5-AD2E-FAF10020BC9A}" dt="2018-10-28T17:26:17.683" v="2470" actId="14100"/>
          <ac:picMkLst>
            <pc:docMk/>
            <pc:sldMk cId="1391315445" sldId="684"/>
            <ac:picMk id="2056" creationId="{9B519607-8F70-4E2F-8492-78B6D0773233}"/>
          </ac:picMkLst>
        </pc:picChg>
        <pc:picChg chg="add mod">
          <ac:chgData name="Lucas Jellema" userId="7e183fbb-84e0-44b3-9b03-0792bc8d162b" providerId="ADAL" clId="{99C20153-9A5F-4FE5-AD2E-FAF10020BC9A}" dt="2018-10-28T17:26:32.628" v="2474" actId="14100"/>
          <ac:picMkLst>
            <pc:docMk/>
            <pc:sldMk cId="1391315445" sldId="684"/>
            <ac:picMk id="2058" creationId="{1E0FE727-9064-48C2-8FCF-15EAE5DE62E5}"/>
          </ac:picMkLst>
        </pc:picChg>
        <pc:cxnChg chg="mod">
          <ac:chgData name="Lucas Jellema" userId="7e183fbb-84e0-44b3-9b03-0792bc8d162b" providerId="ADAL" clId="{99C20153-9A5F-4FE5-AD2E-FAF10020BC9A}" dt="2018-10-28T17:44:40.816" v="2503" actId="1038"/>
          <ac:cxnSpMkLst>
            <pc:docMk/>
            <pc:sldMk cId="1391315445" sldId="684"/>
            <ac:cxnSpMk id="83" creationId="{65455256-111A-451F-AC74-CFD3B6842660}"/>
          </ac:cxnSpMkLst>
        </pc:cxnChg>
      </pc:sldChg>
      <pc:sldChg chg="addSp delSp modSp add ord modAnim">
        <pc:chgData name="Lucas Jellema" userId="7e183fbb-84e0-44b3-9b03-0792bc8d162b" providerId="ADAL" clId="{99C20153-9A5F-4FE5-AD2E-FAF10020BC9A}" dt="2018-10-29T21:43:23.763" v="3268" actId="20577"/>
        <pc:sldMkLst>
          <pc:docMk/>
          <pc:sldMk cId="659504573" sldId="685"/>
        </pc:sldMkLst>
        <pc:spChg chg="mod">
          <ac:chgData name="Lucas Jellema" userId="7e183fbb-84e0-44b3-9b03-0792bc8d162b" providerId="ADAL" clId="{99C20153-9A5F-4FE5-AD2E-FAF10020BC9A}" dt="2018-10-29T20:41:18.161" v="2566" actId="20577"/>
          <ac:spMkLst>
            <pc:docMk/>
            <pc:sldMk cId="659504573" sldId="685"/>
            <ac:spMk id="4" creationId="{F412A6F1-EB95-4D9B-A969-C19DF67D6CA9}"/>
          </ac:spMkLst>
        </pc:spChg>
        <pc:spChg chg="del">
          <ac:chgData name="Lucas Jellema" userId="7e183fbb-84e0-44b3-9b03-0792bc8d162b" providerId="ADAL" clId="{99C20153-9A5F-4FE5-AD2E-FAF10020BC9A}" dt="2018-10-29T20:41:42.196" v="2571" actId="478"/>
          <ac:spMkLst>
            <pc:docMk/>
            <pc:sldMk cId="659504573" sldId="685"/>
            <ac:spMk id="5" creationId="{5261806E-5E11-4727-8118-EAB240E213E3}"/>
          </ac:spMkLst>
        </pc:spChg>
        <pc:spChg chg="add mod">
          <ac:chgData name="Lucas Jellema" userId="7e183fbb-84e0-44b3-9b03-0792bc8d162b" providerId="ADAL" clId="{99C20153-9A5F-4FE5-AD2E-FAF10020BC9A}" dt="2018-10-29T20:41:42.196" v="2571" actId="478"/>
          <ac:spMkLst>
            <pc:docMk/>
            <pc:sldMk cId="659504573" sldId="685"/>
            <ac:spMk id="7" creationId="{D3122942-812A-4C69-887F-9A470661B1DE}"/>
          </ac:spMkLst>
        </pc:spChg>
        <pc:picChg chg="add mod">
          <ac:chgData name="Lucas Jellema" userId="7e183fbb-84e0-44b3-9b03-0792bc8d162b" providerId="ADAL" clId="{99C20153-9A5F-4FE5-AD2E-FAF10020BC9A}" dt="2018-10-29T20:41:32.957" v="2569" actId="1076"/>
          <ac:picMkLst>
            <pc:docMk/>
            <pc:sldMk cId="659504573" sldId="685"/>
            <ac:picMk id="2" creationId="{1F2C21DF-FC31-4039-807F-F1EABE8B0891}"/>
          </ac:picMkLst>
        </pc:picChg>
        <pc:picChg chg="del">
          <ac:chgData name="Lucas Jellema" userId="7e183fbb-84e0-44b3-9b03-0792bc8d162b" providerId="ADAL" clId="{99C20153-9A5F-4FE5-AD2E-FAF10020BC9A}" dt="2018-10-29T20:41:21.407" v="2567" actId="478"/>
          <ac:picMkLst>
            <pc:docMk/>
            <pc:sldMk cId="659504573" sldId="685"/>
            <ac:picMk id="1026" creationId="{1A858E3F-83D7-48A8-8B44-E12B187A8E67}"/>
          </ac:picMkLst>
        </pc:picChg>
      </pc:sldChg>
      <pc:sldChg chg="addSp delSp modSp add">
        <pc:chgData name="Lucas Jellema" userId="7e183fbb-84e0-44b3-9b03-0792bc8d162b" providerId="ADAL" clId="{99C20153-9A5F-4FE5-AD2E-FAF10020BC9A}" dt="2018-10-29T20:42:01.779" v="2578" actId="1076"/>
        <pc:sldMkLst>
          <pc:docMk/>
          <pc:sldMk cId="2768077523" sldId="686"/>
        </pc:sldMkLst>
        <pc:spChg chg="mod">
          <ac:chgData name="Lucas Jellema" userId="7e183fbb-84e0-44b3-9b03-0792bc8d162b" providerId="ADAL" clId="{99C20153-9A5F-4FE5-AD2E-FAF10020BC9A}" dt="2018-10-29T20:41:47.085" v="2575" actId="20577"/>
          <ac:spMkLst>
            <pc:docMk/>
            <pc:sldMk cId="2768077523" sldId="686"/>
            <ac:spMk id="2" creationId="{CB48B91D-50E1-4D7E-93AE-FAF89047774E}"/>
          </ac:spMkLst>
        </pc:spChg>
        <pc:spChg chg="del">
          <ac:chgData name="Lucas Jellema" userId="7e183fbb-84e0-44b3-9b03-0792bc8d162b" providerId="ADAL" clId="{99C20153-9A5F-4FE5-AD2E-FAF10020BC9A}" dt="2018-10-29T20:41:53.981" v="2576" actId="1076"/>
          <ac:spMkLst>
            <pc:docMk/>
            <pc:sldMk cId="2768077523" sldId="686"/>
            <ac:spMk id="3" creationId="{DB4FC48F-1AF6-473D-9330-A228FD415B47}"/>
          </ac:spMkLst>
        </pc:spChg>
        <pc:picChg chg="add mod">
          <ac:chgData name="Lucas Jellema" userId="7e183fbb-84e0-44b3-9b03-0792bc8d162b" providerId="ADAL" clId="{99C20153-9A5F-4FE5-AD2E-FAF10020BC9A}" dt="2018-10-29T20:42:01.779" v="2578" actId="1076"/>
          <ac:picMkLst>
            <pc:docMk/>
            <pc:sldMk cId="2768077523" sldId="686"/>
            <ac:picMk id="7" creationId="{2419E342-6F6F-4C46-BD70-64F127A8CAC1}"/>
          </ac:picMkLst>
        </pc:picChg>
      </pc:sldChg>
      <pc:sldChg chg="addSp delSp modSp add">
        <pc:chgData name="Lucas Jellema" userId="7e183fbb-84e0-44b3-9b03-0792bc8d162b" providerId="ADAL" clId="{99C20153-9A5F-4FE5-AD2E-FAF10020BC9A}" dt="2018-10-29T20:43:06.933" v="2727" actId="1076"/>
        <pc:sldMkLst>
          <pc:docMk/>
          <pc:sldMk cId="3914515478" sldId="687"/>
        </pc:sldMkLst>
        <pc:spChg chg="mod">
          <ac:chgData name="Lucas Jellema" userId="7e183fbb-84e0-44b3-9b03-0792bc8d162b" providerId="ADAL" clId="{99C20153-9A5F-4FE5-AD2E-FAF10020BC9A}" dt="2018-10-29T20:42:23.935" v="2642" actId="20577"/>
          <ac:spMkLst>
            <pc:docMk/>
            <pc:sldMk cId="3914515478" sldId="687"/>
            <ac:spMk id="2" creationId="{EF61A725-F7F8-4BD7-9B46-EE29B3231B97}"/>
          </ac:spMkLst>
        </pc:spChg>
        <pc:spChg chg="del">
          <ac:chgData name="Lucas Jellema" userId="7e183fbb-84e0-44b3-9b03-0792bc8d162b" providerId="ADAL" clId="{99C20153-9A5F-4FE5-AD2E-FAF10020BC9A}" dt="2018-10-29T20:42:06.583" v="2580" actId="1076"/>
          <ac:spMkLst>
            <pc:docMk/>
            <pc:sldMk cId="3914515478" sldId="687"/>
            <ac:spMk id="3" creationId="{8360EC77-5C2C-4928-BDF9-3C0583C88DAE}"/>
          </ac:spMkLst>
        </pc:spChg>
        <pc:spChg chg="add mod">
          <ac:chgData name="Lucas Jellema" userId="7e183fbb-84e0-44b3-9b03-0792bc8d162b" providerId="ADAL" clId="{99C20153-9A5F-4FE5-AD2E-FAF10020BC9A}" dt="2018-10-29T20:43:06.933" v="2727" actId="1076"/>
          <ac:spMkLst>
            <pc:docMk/>
            <pc:sldMk cId="3914515478" sldId="687"/>
            <ac:spMk id="8" creationId="{078600FD-4696-43C6-9471-D7C1EB42298B}"/>
          </ac:spMkLst>
        </pc:spChg>
        <pc:picChg chg="add mod">
          <ac:chgData name="Lucas Jellema" userId="7e183fbb-84e0-44b3-9b03-0792bc8d162b" providerId="ADAL" clId="{99C20153-9A5F-4FE5-AD2E-FAF10020BC9A}" dt="2018-10-29T20:42:31.665" v="2643" actId="1076"/>
          <ac:picMkLst>
            <pc:docMk/>
            <pc:sldMk cId="3914515478" sldId="687"/>
            <ac:picMk id="7" creationId="{42EC5137-E2B3-4E49-9EEB-B3421379F8D1}"/>
          </ac:picMkLst>
        </pc:picChg>
      </pc:sldChg>
      <pc:sldChg chg="addSp delSp modSp add">
        <pc:chgData name="Lucas Jellema" userId="7e183fbb-84e0-44b3-9b03-0792bc8d162b" providerId="ADAL" clId="{99C20153-9A5F-4FE5-AD2E-FAF10020BC9A}" dt="2018-10-29T20:43:25.100" v="2739" actId="1076"/>
        <pc:sldMkLst>
          <pc:docMk/>
          <pc:sldMk cId="2171786639" sldId="688"/>
        </pc:sldMkLst>
        <pc:spChg chg="mod">
          <ac:chgData name="Lucas Jellema" userId="7e183fbb-84e0-44b3-9b03-0792bc8d162b" providerId="ADAL" clId="{99C20153-9A5F-4FE5-AD2E-FAF10020BC9A}" dt="2018-10-29T20:43:23.013" v="2738" actId="20577"/>
          <ac:spMkLst>
            <pc:docMk/>
            <pc:sldMk cId="2171786639" sldId="688"/>
            <ac:spMk id="2" creationId="{B6C91685-7D3C-4CE9-ACC6-EA979BA9156F}"/>
          </ac:spMkLst>
        </pc:spChg>
        <pc:spChg chg="del">
          <ac:chgData name="Lucas Jellema" userId="7e183fbb-84e0-44b3-9b03-0792bc8d162b" providerId="ADAL" clId="{99C20153-9A5F-4FE5-AD2E-FAF10020BC9A}" dt="2018-10-29T20:43:13.557" v="2729" actId="1076"/>
          <ac:spMkLst>
            <pc:docMk/>
            <pc:sldMk cId="2171786639" sldId="688"/>
            <ac:spMk id="3" creationId="{CBEAEAC5-4AC9-42C3-A9D6-CDF2BC5CFE3A}"/>
          </ac:spMkLst>
        </pc:spChg>
        <pc:picChg chg="add mod">
          <ac:chgData name="Lucas Jellema" userId="7e183fbb-84e0-44b3-9b03-0792bc8d162b" providerId="ADAL" clId="{99C20153-9A5F-4FE5-AD2E-FAF10020BC9A}" dt="2018-10-29T20:43:25.100" v="2739" actId="1076"/>
          <ac:picMkLst>
            <pc:docMk/>
            <pc:sldMk cId="2171786639" sldId="688"/>
            <ac:picMk id="7" creationId="{7579B912-859D-413E-B9EB-DD1A08D83582}"/>
          </ac:picMkLst>
        </pc:picChg>
      </pc:sldChg>
      <pc:sldChg chg="addSp delSp modSp add">
        <pc:chgData name="Lucas Jellema" userId="7e183fbb-84e0-44b3-9b03-0792bc8d162b" providerId="ADAL" clId="{99C20153-9A5F-4FE5-AD2E-FAF10020BC9A}" dt="2018-10-29T20:43:37.764" v="2750" actId="1076"/>
        <pc:sldMkLst>
          <pc:docMk/>
          <pc:sldMk cId="2653375385" sldId="689"/>
        </pc:sldMkLst>
        <pc:spChg chg="mod">
          <ac:chgData name="Lucas Jellema" userId="7e183fbb-84e0-44b3-9b03-0792bc8d162b" providerId="ADAL" clId="{99C20153-9A5F-4FE5-AD2E-FAF10020BC9A}" dt="2018-10-29T20:43:29.669" v="2747" actId="20577"/>
          <ac:spMkLst>
            <pc:docMk/>
            <pc:sldMk cId="2653375385" sldId="689"/>
            <ac:spMk id="2" creationId="{08240AA1-DBFC-4DBA-A27B-043115A03505}"/>
          </ac:spMkLst>
        </pc:spChg>
        <pc:spChg chg="del">
          <ac:chgData name="Lucas Jellema" userId="7e183fbb-84e0-44b3-9b03-0792bc8d162b" providerId="ADAL" clId="{99C20153-9A5F-4FE5-AD2E-FAF10020BC9A}" dt="2018-10-29T20:43:33.341" v="2748" actId="1076"/>
          <ac:spMkLst>
            <pc:docMk/>
            <pc:sldMk cId="2653375385" sldId="689"/>
            <ac:spMk id="3" creationId="{A3538360-3285-442D-A1C2-685C9C5985DC}"/>
          </ac:spMkLst>
        </pc:spChg>
        <pc:picChg chg="add mod">
          <ac:chgData name="Lucas Jellema" userId="7e183fbb-84e0-44b3-9b03-0792bc8d162b" providerId="ADAL" clId="{99C20153-9A5F-4FE5-AD2E-FAF10020BC9A}" dt="2018-10-29T20:43:37.764" v="2750" actId="1076"/>
          <ac:picMkLst>
            <pc:docMk/>
            <pc:sldMk cId="2653375385" sldId="689"/>
            <ac:picMk id="7" creationId="{1452348C-8497-4502-ABF8-06428C659891}"/>
          </ac:picMkLst>
        </pc:picChg>
      </pc:sldChg>
      <pc:sldChg chg="addSp delSp modSp add modAnim">
        <pc:chgData name="Lucas Jellema" userId="7e183fbb-84e0-44b3-9b03-0792bc8d162b" providerId="ADAL" clId="{99C20153-9A5F-4FE5-AD2E-FAF10020BC9A}" dt="2018-10-29T20:44:59.482" v="2821" actId="20577"/>
        <pc:sldMkLst>
          <pc:docMk/>
          <pc:sldMk cId="2876234429" sldId="690"/>
        </pc:sldMkLst>
        <pc:spChg chg="mod">
          <ac:chgData name="Lucas Jellema" userId="7e183fbb-84e0-44b3-9b03-0792bc8d162b" providerId="ADAL" clId="{99C20153-9A5F-4FE5-AD2E-FAF10020BC9A}" dt="2018-10-29T20:43:51.087" v="2804" actId="20577"/>
          <ac:spMkLst>
            <pc:docMk/>
            <pc:sldMk cId="2876234429" sldId="690"/>
            <ac:spMk id="2" creationId="{A44A9A14-3510-4411-B700-C465A3BD1C0C}"/>
          </ac:spMkLst>
        </pc:spChg>
        <pc:spChg chg="del">
          <ac:chgData name="Lucas Jellema" userId="7e183fbb-84e0-44b3-9b03-0792bc8d162b" providerId="ADAL" clId="{99C20153-9A5F-4FE5-AD2E-FAF10020BC9A}" dt="2018-10-29T20:44:33.793" v="2809" actId="20577"/>
          <ac:spMkLst>
            <pc:docMk/>
            <pc:sldMk cId="2876234429" sldId="690"/>
            <ac:spMk id="3" creationId="{4A1908A2-7FF1-4C87-ABBB-879879CCAA15}"/>
          </ac:spMkLst>
        </pc:spChg>
        <pc:picChg chg="add mod">
          <ac:chgData name="Lucas Jellema" userId="7e183fbb-84e0-44b3-9b03-0792bc8d162b" providerId="ADAL" clId="{99C20153-9A5F-4FE5-AD2E-FAF10020BC9A}" dt="2018-10-29T20:44:41.768" v="2814" actId="1076"/>
          <ac:picMkLst>
            <pc:docMk/>
            <pc:sldMk cId="2876234429" sldId="690"/>
            <ac:picMk id="6" creationId="{F2C14CD2-06CF-491F-AD0D-25533EB128E8}"/>
          </ac:picMkLst>
        </pc:picChg>
        <pc:picChg chg="add mod ord">
          <ac:chgData name="Lucas Jellema" userId="7e183fbb-84e0-44b3-9b03-0792bc8d162b" providerId="ADAL" clId="{99C20153-9A5F-4FE5-AD2E-FAF10020BC9A}" dt="2018-10-29T20:44:51.736" v="2819" actId="1076"/>
          <ac:picMkLst>
            <pc:docMk/>
            <pc:sldMk cId="2876234429" sldId="690"/>
            <ac:picMk id="8" creationId="{31AC8808-2CD1-422A-B22B-2DB1EF49DD97}"/>
          </ac:picMkLst>
        </pc:picChg>
      </pc:sldChg>
      <pc:sldChg chg="addSp delSp modSp add">
        <pc:chgData name="Lucas Jellema" userId="7e183fbb-84e0-44b3-9b03-0792bc8d162b" providerId="ADAL" clId="{99C20153-9A5F-4FE5-AD2E-FAF10020BC9A}" dt="2018-10-29T21:15:38.549" v="2980" actId="20577"/>
        <pc:sldMkLst>
          <pc:docMk/>
          <pc:sldMk cId="2986934595" sldId="691"/>
        </pc:sldMkLst>
        <pc:picChg chg="add del mod">
          <ac:chgData name="Lucas Jellema" userId="7e183fbb-84e0-44b3-9b03-0792bc8d162b" providerId="ADAL" clId="{99C20153-9A5F-4FE5-AD2E-FAF10020BC9A}" dt="2018-10-29T21:15:38.549" v="2980" actId="20577"/>
          <ac:picMkLst>
            <pc:docMk/>
            <pc:sldMk cId="2986934595" sldId="691"/>
            <ac:picMk id="6" creationId="{8D211BD6-F7A8-4508-B3F1-A3EF6D9EC2DA}"/>
          </ac:picMkLst>
        </pc:picChg>
      </pc:sldChg>
      <pc:sldChg chg="add">
        <pc:chgData name="Lucas Jellema" userId="7e183fbb-84e0-44b3-9b03-0792bc8d162b" providerId="ADAL" clId="{99C20153-9A5F-4FE5-AD2E-FAF10020BC9A}" dt="2018-10-29T21:15:06.001" v="2973" actId="20577"/>
        <pc:sldMkLst>
          <pc:docMk/>
          <pc:sldMk cId="2618590064" sldId="692"/>
        </pc:sldMkLst>
      </pc:sldChg>
      <pc:sldChg chg="add">
        <pc:chgData name="Lucas Jellema" userId="7e183fbb-84e0-44b3-9b03-0792bc8d162b" providerId="ADAL" clId="{99C20153-9A5F-4FE5-AD2E-FAF10020BC9A}" dt="2018-10-29T21:15:06.001" v="2973" actId="20577"/>
        <pc:sldMkLst>
          <pc:docMk/>
          <pc:sldMk cId="4200624979" sldId="693"/>
        </pc:sldMkLst>
      </pc:sldChg>
      <pc:sldChg chg="add">
        <pc:chgData name="Lucas Jellema" userId="7e183fbb-84e0-44b3-9b03-0792bc8d162b" providerId="ADAL" clId="{99C20153-9A5F-4FE5-AD2E-FAF10020BC9A}" dt="2018-10-29T21:15:06.001" v="2973" actId="20577"/>
        <pc:sldMkLst>
          <pc:docMk/>
          <pc:sldMk cId="3192041403" sldId="694"/>
        </pc:sldMkLst>
      </pc:sldChg>
      <pc:sldChg chg="add">
        <pc:chgData name="Lucas Jellema" userId="7e183fbb-84e0-44b3-9b03-0792bc8d162b" providerId="ADAL" clId="{99C20153-9A5F-4FE5-AD2E-FAF10020BC9A}" dt="2018-10-29T21:15:06.001" v="2973" actId="20577"/>
        <pc:sldMkLst>
          <pc:docMk/>
          <pc:sldMk cId="1469015740" sldId="695"/>
        </pc:sldMkLst>
      </pc:sldChg>
      <pc:sldChg chg="add">
        <pc:chgData name="Lucas Jellema" userId="7e183fbb-84e0-44b3-9b03-0792bc8d162b" providerId="ADAL" clId="{99C20153-9A5F-4FE5-AD2E-FAF10020BC9A}" dt="2018-10-29T21:15:06.001" v="2973" actId="20577"/>
        <pc:sldMkLst>
          <pc:docMk/>
          <pc:sldMk cId="3122084450" sldId="696"/>
        </pc:sldMkLst>
      </pc:sldChg>
      <pc:sldChg chg="addSp modSp add">
        <pc:chgData name="Lucas Jellema" userId="7e183fbb-84e0-44b3-9b03-0792bc8d162b" providerId="ADAL" clId="{99C20153-9A5F-4FE5-AD2E-FAF10020BC9A}" dt="2018-10-29T21:15:58.167" v="2985" actId="1076"/>
        <pc:sldMkLst>
          <pc:docMk/>
          <pc:sldMk cId="2339627205" sldId="697"/>
        </pc:sldMkLst>
        <pc:picChg chg="add mod">
          <ac:chgData name="Lucas Jellema" userId="7e183fbb-84e0-44b3-9b03-0792bc8d162b" providerId="ADAL" clId="{99C20153-9A5F-4FE5-AD2E-FAF10020BC9A}" dt="2018-10-29T21:15:58.167" v="2985" actId="1076"/>
          <ac:picMkLst>
            <pc:docMk/>
            <pc:sldMk cId="2339627205" sldId="697"/>
            <ac:picMk id="6" creationId="{63B6D029-5316-4E18-B2C0-B48E9E7894EA}"/>
          </ac:picMkLst>
        </pc:picChg>
      </pc:sldChg>
      <pc:sldChg chg="addSp delSp modSp add">
        <pc:chgData name="Lucas Jellema" userId="7e183fbb-84e0-44b3-9b03-0792bc8d162b" providerId="ADAL" clId="{99C20153-9A5F-4FE5-AD2E-FAF10020BC9A}" dt="2018-10-29T21:17:24.700" v="3012" actId="1076"/>
        <pc:sldMkLst>
          <pc:docMk/>
          <pc:sldMk cId="2025195488" sldId="698"/>
        </pc:sldMkLst>
        <pc:spChg chg="del">
          <ac:chgData name="Lucas Jellema" userId="7e183fbb-84e0-44b3-9b03-0792bc8d162b" providerId="ADAL" clId="{99C20153-9A5F-4FE5-AD2E-FAF10020BC9A}" dt="2018-10-29T21:17:02.615" v="2990" actId="1076"/>
          <ac:spMkLst>
            <pc:docMk/>
            <pc:sldMk cId="2025195488" sldId="698"/>
            <ac:spMk id="3" creationId="{F4228899-C802-410A-B76A-04B0D0CC3249}"/>
          </ac:spMkLst>
        </pc:spChg>
        <pc:picChg chg="add mod ord">
          <ac:chgData name="Lucas Jellema" userId="7e183fbb-84e0-44b3-9b03-0792bc8d162b" providerId="ADAL" clId="{99C20153-9A5F-4FE5-AD2E-FAF10020BC9A}" dt="2018-10-29T21:17:22.653" v="3011" actId="1036"/>
          <ac:picMkLst>
            <pc:docMk/>
            <pc:sldMk cId="2025195488" sldId="698"/>
            <ac:picMk id="6" creationId="{BAC5FF36-D51B-4C99-B4F6-692B94ACD15F}"/>
          </ac:picMkLst>
        </pc:picChg>
        <pc:picChg chg="add mod">
          <ac:chgData name="Lucas Jellema" userId="7e183fbb-84e0-44b3-9b03-0792bc8d162b" providerId="ADAL" clId="{99C20153-9A5F-4FE5-AD2E-FAF10020BC9A}" dt="2018-10-29T21:17:24.700" v="3012" actId="1076"/>
          <ac:picMkLst>
            <pc:docMk/>
            <pc:sldMk cId="2025195488" sldId="698"/>
            <ac:picMk id="8" creationId="{F96B0E1D-766E-41DE-BA87-C0B61AAEDF10}"/>
          </ac:picMkLst>
        </pc:picChg>
      </pc:sldChg>
      <pc:sldChg chg="addSp delSp modSp add modAnim">
        <pc:chgData name="Lucas Jellema" userId="7e183fbb-84e0-44b3-9b03-0792bc8d162b" providerId="ADAL" clId="{99C20153-9A5F-4FE5-AD2E-FAF10020BC9A}" dt="2018-10-29T21:28:08.292" v="3180" actId="20577"/>
        <pc:sldMkLst>
          <pc:docMk/>
          <pc:sldMk cId="4009899543" sldId="699"/>
        </pc:sldMkLst>
        <pc:spChg chg="mod">
          <ac:chgData name="Lucas Jellema" userId="7e183fbb-84e0-44b3-9b03-0792bc8d162b" providerId="ADAL" clId="{99C20153-9A5F-4FE5-AD2E-FAF10020BC9A}" dt="2018-10-29T21:18:55.057" v="3102" actId="20577"/>
          <ac:spMkLst>
            <pc:docMk/>
            <pc:sldMk cId="4009899543" sldId="699"/>
            <ac:spMk id="2" creationId="{96FAC099-E48A-4B92-BB4E-EDCE17AA194C}"/>
          </ac:spMkLst>
        </pc:spChg>
        <pc:spChg chg="del">
          <ac:chgData name="Lucas Jellema" userId="7e183fbb-84e0-44b3-9b03-0792bc8d162b" providerId="ADAL" clId="{99C20153-9A5F-4FE5-AD2E-FAF10020BC9A}" dt="2018-10-29T21:17:41.284" v="3014" actId="20577"/>
          <ac:spMkLst>
            <pc:docMk/>
            <pc:sldMk cId="4009899543" sldId="699"/>
            <ac:spMk id="3" creationId="{5C78276A-6035-45E2-BF6A-E8D3C164B556}"/>
          </ac:spMkLst>
        </pc:spChg>
        <pc:picChg chg="add mod">
          <ac:chgData name="Lucas Jellema" userId="7e183fbb-84e0-44b3-9b03-0792bc8d162b" providerId="ADAL" clId="{99C20153-9A5F-4FE5-AD2E-FAF10020BC9A}" dt="2018-10-29T21:18:26.948" v="3028" actId="1076"/>
          <ac:picMkLst>
            <pc:docMk/>
            <pc:sldMk cId="4009899543" sldId="699"/>
            <ac:picMk id="7" creationId="{440CCB1A-77C9-429C-A9B7-B72F3F104DB8}"/>
          </ac:picMkLst>
        </pc:picChg>
        <pc:picChg chg="add del mod">
          <ac:chgData name="Lucas Jellema" userId="7e183fbb-84e0-44b3-9b03-0792bc8d162b" providerId="ADAL" clId="{99C20153-9A5F-4FE5-AD2E-FAF10020BC9A}" dt="2018-10-29T21:18:16.999" v="3025" actId="478"/>
          <ac:picMkLst>
            <pc:docMk/>
            <pc:sldMk cId="4009899543" sldId="699"/>
            <ac:picMk id="9" creationId="{8B6FBDC8-7F83-4FA1-ABE9-AB8CCC73F27F}"/>
          </ac:picMkLst>
        </pc:picChg>
        <pc:picChg chg="add mod modCrop">
          <ac:chgData name="Lucas Jellema" userId="7e183fbb-84e0-44b3-9b03-0792bc8d162b" providerId="ADAL" clId="{99C20153-9A5F-4FE5-AD2E-FAF10020BC9A}" dt="2018-10-29T21:28:02.746" v="3179" actId="1076"/>
          <ac:picMkLst>
            <pc:docMk/>
            <pc:sldMk cId="4009899543" sldId="699"/>
            <ac:picMk id="2050" creationId="{0A58A93C-8AAA-44AB-9A3B-282464BBD768}"/>
          </ac:picMkLst>
        </pc:picChg>
      </pc:sldChg>
      <pc:sldChg chg="addSp delSp modSp add modNotesTx">
        <pc:chgData name="Lucas Jellema" userId="7e183fbb-84e0-44b3-9b03-0792bc8d162b" providerId="ADAL" clId="{99C20153-9A5F-4FE5-AD2E-FAF10020BC9A}" dt="2018-10-29T21:21:05.975" v="3124" actId="20577"/>
        <pc:sldMkLst>
          <pc:docMk/>
          <pc:sldMk cId="1831328865" sldId="700"/>
        </pc:sldMkLst>
        <pc:spChg chg="add del mod">
          <ac:chgData name="Lucas Jellema" userId="7e183fbb-84e0-44b3-9b03-0792bc8d162b" providerId="ADAL" clId="{99C20153-9A5F-4FE5-AD2E-FAF10020BC9A}" dt="2018-10-29T21:19:36.709" v="3105" actId="478"/>
          <ac:spMkLst>
            <pc:docMk/>
            <pc:sldMk cId="1831328865" sldId="700"/>
            <ac:spMk id="6" creationId="{9B09DAC3-1696-4D59-B08B-2818E4BAE6D8}"/>
          </ac:spMkLst>
        </pc:spChg>
        <pc:picChg chg="del">
          <ac:chgData name="Lucas Jellema" userId="7e183fbb-84e0-44b3-9b03-0792bc8d162b" providerId="ADAL" clId="{99C20153-9A5F-4FE5-AD2E-FAF10020BC9A}" dt="2018-10-29T21:19:22.235" v="3103" actId="478"/>
          <ac:picMkLst>
            <pc:docMk/>
            <pc:sldMk cId="1831328865" sldId="700"/>
            <ac:picMk id="7" creationId="{440CCB1A-77C9-429C-A9B7-B72F3F104DB8}"/>
          </ac:picMkLst>
        </pc:picChg>
        <pc:picChg chg="mod">
          <ac:chgData name="Lucas Jellema" userId="7e183fbb-84e0-44b3-9b03-0792bc8d162b" providerId="ADAL" clId="{99C20153-9A5F-4FE5-AD2E-FAF10020BC9A}" dt="2018-10-29T21:20:58.447" v="3106" actId="20577"/>
          <ac:picMkLst>
            <pc:docMk/>
            <pc:sldMk cId="1831328865" sldId="700"/>
            <ac:picMk id="9" creationId="{8B6FBDC8-7F83-4FA1-ABE9-AB8CCC73F27F}"/>
          </ac:picMkLst>
        </pc:picChg>
      </pc:sldChg>
      <pc:sldChg chg="addSp delSp modSp add">
        <pc:chgData name="Lucas Jellema" userId="7e183fbb-84e0-44b3-9b03-0792bc8d162b" providerId="ADAL" clId="{99C20153-9A5F-4FE5-AD2E-FAF10020BC9A}" dt="2018-10-29T21:27:19.221" v="3174" actId="20577"/>
        <pc:sldMkLst>
          <pc:docMk/>
          <pc:sldMk cId="2031363201" sldId="701"/>
        </pc:sldMkLst>
        <pc:spChg chg="mod">
          <ac:chgData name="Lucas Jellema" userId="7e183fbb-84e0-44b3-9b03-0792bc8d162b" providerId="ADAL" clId="{99C20153-9A5F-4FE5-AD2E-FAF10020BC9A}" dt="2018-10-29T21:26:35.173" v="3157" actId="20577"/>
          <ac:spMkLst>
            <pc:docMk/>
            <pc:sldMk cId="2031363201" sldId="701"/>
            <ac:spMk id="2" creationId="{CC4BB1FA-D23E-4ED9-9F87-E3BFC50D77F0}"/>
          </ac:spMkLst>
        </pc:spChg>
        <pc:spChg chg="del">
          <ac:chgData name="Lucas Jellema" userId="7e183fbb-84e0-44b3-9b03-0792bc8d162b" providerId="ADAL" clId="{99C20153-9A5F-4FE5-AD2E-FAF10020BC9A}" dt="2018-10-29T21:26:53.504" v="3160" actId="20577"/>
          <ac:spMkLst>
            <pc:docMk/>
            <pc:sldMk cId="2031363201" sldId="701"/>
            <ac:spMk id="3" creationId="{8C56955C-E086-4C03-9E43-DA0F13D50E1F}"/>
          </ac:spMkLst>
        </pc:spChg>
        <pc:spChg chg="add mod">
          <ac:chgData name="Lucas Jellema" userId="7e183fbb-84e0-44b3-9b03-0792bc8d162b" providerId="ADAL" clId="{99C20153-9A5F-4FE5-AD2E-FAF10020BC9A}" dt="2018-10-29T21:27:19.221" v="3174" actId="20577"/>
          <ac:spMkLst>
            <pc:docMk/>
            <pc:sldMk cId="2031363201" sldId="701"/>
            <ac:spMk id="9" creationId="{AFCBFA0B-28EB-46ED-AD1B-D0E62608EFC0}"/>
          </ac:spMkLst>
        </pc:spChg>
        <pc:picChg chg="add mod">
          <ac:chgData name="Lucas Jellema" userId="7e183fbb-84e0-44b3-9b03-0792bc8d162b" providerId="ADAL" clId="{99C20153-9A5F-4FE5-AD2E-FAF10020BC9A}" dt="2018-10-29T21:26:42.004" v="3159" actId="1076"/>
          <ac:picMkLst>
            <pc:docMk/>
            <pc:sldMk cId="2031363201" sldId="701"/>
            <ac:picMk id="6" creationId="{E1F64D0B-3DDE-4E39-84E0-D3CD4A5E9352}"/>
          </ac:picMkLst>
        </pc:picChg>
        <pc:picChg chg="add mod">
          <ac:chgData name="Lucas Jellema" userId="7e183fbb-84e0-44b3-9b03-0792bc8d162b" providerId="ADAL" clId="{99C20153-9A5F-4FE5-AD2E-FAF10020BC9A}" dt="2018-10-29T21:27:12.216" v="3165" actId="14100"/>
          <ac:picMkLst>
            <pc:docMk/>
            <pc:sldMk cId="2031363201" sldId="701"/>
            <ac:picMk id="8" creationId="{DB00C4C1-CC94-4357-BFFD-1640F14CEB1D}"/>
          </ac:picMkLst>
        </pc:picChg>
      </pc:sldChg>
      <pc:sldChg chg="addSp delSp modSp add ord">
        <pc:chgData name="Lucas Jellema" userId="7e183fbb-84e0-44b3-9b03-0792bc8d162b" providerId="ADAL" clId="{99C20153-9A5F-4FE5-AD2E-FAF10020BC9A}" dt="2018-10-29T21:34:36.630" v="3199" actId="20577"/>
        <pc:sldMkLst>
          <pc:docMk/>
          <pc:sldMk cId="3342633630" sldId="702"/>
        </pc:sldMkLst>
        <pc:spChg chg="add del">
          <ac:chgData name="Lucas Jellema" userId="7e183fbb-84e0-44b3-9b03-0792bc8d162b" providerId="ADAL" clId="{99C20153-9A5F-4FE5-AD2E-FAF10020BC9A}" dt="2018-10-29T21:34:27.278" v="3197" actId="20577"/>
          <ac:spMkLst>
            <pc:docMk/>
            <pc:sldMk cId="3342633630" sldId="702"/>
            <ac:spMk id="7" creationId="{955E7410-0261-4E97-8FA0-8CB6C84ECA5B}"/>
          </ac:spMkLst>
        </pc:spChg>
        <pc:spChg chg="add del">
          <ac:chgData name="Lucas Jellema" userId="7e183fbb-84e0-44b3-9b03-0792bc8d162b" providerId="ADAL" clId="{99C20153-9A5F-4FE5-AD2E-FAF10020BC9A}" dt="2018-10-29T21:34:36.630" v="3199" actId="20577"/>
          <ac:spMkLst>
            <pc:docMk/>
            <pc:sldMk cId="3342633630" sldId="702"/>
            <ac:spMk id="8" creationId="{6D4401B5-4480-4ADF-ADE0-5CBBADFDC039}"/>
          </ac:spMkLst>
        </pc:spChg>
        <pc:picChg chg="add mod">
          <ac:chgData name="Lucas Jellema" userId="7e183fbb-84e0-44b3-9b03-0792bc8d162b" providerId="ADAL" clId="{99C20153-9A5F-4FE5-AD2E-FAF10020BC9A}" dt="2018-10-29T21:29:19.398" v="3188" actId="1076"/>
          <ac:picMkLst>
            <pc:docMk/>
            <pc:sldMk cId="3342633630" sldId="702"/>
            <ac:picMk id="6" creationId="{A1A4BD83-72D2-43CD-86F7-587A7C3C1245}"/>
          </ac:picMkLst>
        </pc:picChg>
      </pc:sldChg>
      <pc:sldChg chg="addSp delSp modSp add ord">
        <pc:chgData name="Lucas Jellema" userId="7e183fbb-84e0-44b3-9b03-0792bc8d162b" providerId="ADAL" clId="{99C20153-9A5F-4FE5-AD2E-FAF10020BC9A}" dt="2018-10-29T21:35:26.379" v="3211" actId="1035"/>
        <pc:sldMkLst>
          <pc:docMk/>
          <pc:sldMk cId="79913498" sldId="703"/>
        </pc:sldMkLst>
        <pc:spChg chg="del">
          <ac:chgData name="Lucas Jellema" userId="7e183fbb-84e0-44b3-9b03-0792bc8d162b" providerId="ADAL" clId="{99C20153-9A5F-4FE5-AD2E-FAF10020BC9A}" dt="2018-10-29T21:29:33.361" v="3190" actId="1035"/>
          <ac:spMkLst>
            <pc:docMk/>
            <pc:sldMk cId="79913498" sldId="703"/>
            <ac:spMk id="3" creationId="{BB4EAA4F-DE2C-4001-BA87-F4B5F8110221}"/>
          </ac:spMkLst>
        </pc:spChg>
        <pc:spChg chg="add mod">
          <ac:chgData name="Lucas Jellema" userId="7e183fbb-84e0-44b3-9b03-0792bc8d162b" providerId="ADAL" clId="{99C20153-9A5F-4FE5-AD2E-FAF10020BC9A}" dt="2018-10-29T21:35:26.379" v="3211" actId="1035"/>
          <ac:spMkLst>
            <pc:docMk/>
            <pc:sldMk cId="79913498" sldId="703"/>
            <ac:spMk id="9" creationId="{59A6E3BD-5FFE-4F20-8084-8587438253EF}"/>
          </ac:spMkLst>
        </pc:spChg>
        <pc:picChg chg="add mod">
          <ac:chgData name="Lucas Jellema" userId="7e183fbb-84e0-44b3-9b03-0792bc8d162b" providerId="ADAL" clId="{99C20153-9A5F-4FE5-AD2E-FAF10020BC9A}" dt="2018-10-29T21:34:48.619" v="3202" actId="14100"/>
          <ac:picMkLst>
            <pc:docMk/>
            <pc:sldMk cId="79913498" sldId="703"/>
            <ac:picMk id="7" creationId="{8D4A8449-5A9A-4FA5-A8B2-CFA0B12FB221}"/>
          </ac:picMkLst>
        </pc:picChg>
        <pc:picChg chg="add mod">
          <ac:chgData name="Lucas Jellema" userId="7e183fbb-84e0-44b3-9b03-0792bc8d162b" providerId="ADAL" clId="{99C20153-9A5F-4FE5-AD2E-FAF10020BC9A}" dt="2018-10-29T21:35:17.313" v="3204" actId="1076"/>
          <ac:picMkLst>
            <pc:docMk/>
            <pc:sldMk cId="79913498" sldId="703"/>
            <ac:picMk id="8" creationId="{11DEE230-EB5E-4259-AD25-AB3871B97AE6}"/>
          </ac:picMkLst>
        </pc:picChg>
      </pc:sldChg>
      <pc:sldChg chg="addSp delSp modSp add modAnim">
        <pc:chgData name="Lucas Jellema" userId="7e183fbb-84e0-44b3-9b03-0792bc8d162b" providerId="ADAL" clId="{99C20153-9A5F-4FE5-AD2E-FAF10020BC9A}" dt="2018-10-29T21:38:02.097" v="3238" actId="732"/>
        <pc:sldMkLst>
          <pc:docMk/>
          <pc:sldMk cId="3710111555" sldId="704"/>
        </pc:sldMkLst>
        <pc:spChg chg="mod">
          <ac:chgData name="Lucas Jellema" userId="7e183fbb-84e0-44b3-9b03-0792bc8d162b" providerId="ADAL" clId="{99C20153-9A5F-4FE5-AD2E-FAF10020BC9A}" dt="2018-10-29T21:35:38.646" v="3220" actId="20577"/>
          <ac:spMkLst>
            <pc:docMk/>
            <pc:sldMk cId="3710111555" sldId="704"/>
            <ac:spMk id="2" creationId="{87A1D62F-7000-4E15-A2C5-85E0623E68E2}"/>
          </ac:spMkLst>
        </pc:spChg>
        <pc:spChg chg="del">
          <ac:chgData name="Lucas Jellema" userId="7e183fbb-84e0-44b3-9b03-0792bc8d162b" providerId="ADAL" clId="{99C20153-9A5F-4FE5-AD2E-FAF10020BC9A}" dt="2018-10-29T21:36:12.740" v="3221" actId="732"/>
          <ac:spMkLst>
            <pc:docMk/>
            <pc:sldMk cId="3710111555" sldId="704"/>
            <ac:spMk id="3" creationId="{14D24875-C124-40D7-B376-4373DB6E0808}"/>
          </ac:spMkLst>
        </pc:spChg>
        <pc:picChg chg="add mod modCrop">
          <ac:chgData name="Lucas Jellema" userId="7e183fbb-84e0-44b3-9b03-0792bc8d162b" providerId="ADAL" clId="{99C20153-9A5F-4FE5-AD2E-FAF10020BC9A}" dt="2018-10-29T21:38:02.097" v="3238" actId="732"/>
          <ac:picMkLst>
            <pc:docMk/>
            <pc:sldMk cId="3710111555" sldId="704"/>
            <ac:picMk id="5122" creationId="{00BF98AE-3C78-4406-AD99-798F6DDF75C6}"/>
          </ac:picMkLst>
        </pc:picChg>
        <pc:picChg chg="add mod">
          <ac:chgData name="Lucas Jellema" userId="7e183fbb-84e0-44b3-9b03-0792bc8d162b" providerId="ADAL" clId="{99C20153-9A5F-4FE5-AD2E-FAF10020BC9A}" dt="2018-10-29T21:36:44.490" v="3227" actId="1076"/>
          <ac:picMkLst>
            <pc:docMk/>
            <pc:sldMk cId="3710111555" sldId="704"/>
            <ac:picMk id="5124" creationId="{73269273-FA04-4385-B0B5-2222B08BA8B7}"/>
          </ac:picMkLst>
        </pc:picChg>
      </pc:sldChg>
      <pc:sldChg chg="addSp modSp add">
        <pc:chgData name="Lucas Jellema" userId="7e183fbb-84e0-44b3-9b03-0792bc8d162b" providerId="ADAL" clId="{99C20153-9A5F-4FE5-AD2E-FAF10020BC9A}" dt="2018-10-29T21:39:44.448" v="3242" actId="1440"/>
        <pc:sldMkLst>
          <pc:docMk/>
          <pc:sldMk cId="171919600" sldId="705"/>
        </pc:sldMkLst>
        <pc:picChg chg="add mod">
          <ac:chgData name="Lucas Jellema" userId="7e183fbb-84e0-44b3-9b03-0792bc8d162b" providerId="ADAL" clId="{99C20153-9A5F-4FE5-AD2E-FAF10020BC9A}" dt="2018-10-29T21:39:44.448" v="3242" actId="1440"/>
          <ac:picMkLst>
            <pc:docMk/>
            <pc:sldMk cId="171919600" sldId="705"/>
            <ac:picMk id="6" creationId="{EC27B24B-51E6-437A-B5D7-618DB2217EBB}"/>
          </ac:picMkLst>
        </pc:picChg>
      </pc:sldChg>
      <pc:sldChg chg="addSp delSp modSp add">
        <pc:chgData name="Lucas Jellema" userId="7e183fbb-84e0-44b3-9b03-0792bc8d162b" providerId="ADAL" clId="{99C20153-9A5F-4FE5-AD2E-FAF10020BC9A}" dt="2018-10-29T21:40:47.556" v="3247" actId="20577"/>
        <pc:sldMkLst>
          <pc:docMk/>
          <pc:sldMk cId="1679468674" sldId="706"/>
        </pc:sldMkLst>
        <pc:spChg chg="del">
          <ac:chgData name="Lucas Jellema" userId="7e183fbb-84e0-44b3-9b03-0792bc8d162b" providerId="ADAL" clId="{99C20153-9A5F-4FE5-AD2E-FAF10020BC9A}" dt="2018-10-29T21:40:47.531" v="3246" actId="20577"/>
          <ac:spMkLst>
            <pc:docMk/>
            <pc:sldMk cId="1679468674" sldId="706"/>
            <ac:spMk id="3" creationId="{59410090-7665-437B-AF16-59F19F03A3B1}"/>
          </ac:spMkLst>
        </pc:spChg>
        <pc:picChg chg="add del">
          <ac:chgData name="Lucas Jellema" userId="7e183fbb-84e0-44b3-9b03-0792bc8d162b" providerId="ADAL" clId="{99C20153-9A5F-4FE5-AD2E-FAF10020BC9A}" dt="2018-10-29T21:40:42.004" v="3245" actId="20577"/>
          <ac:picMkLst>
            <pc:docMk/>
            <pc:sldMk cId="1679468674" sldId="706"/>
            <ac:picMk id="6" creationId="{E65E63F8-9818-4E25-8A44-EE4838A6B631}"/>
          </ac:picMkLst>
        </pc:picChg>
        <pc:picChg chg="add mod">
          <ac:chgData name="Lucas Jellema" userId="7e183fbb-84e0-44b3-9b03-0792bc8d162b" providerId="ADAL" clId="{99C20153-9A5F-4FE5-AD2E-FAF10020BC9A}" dt="2018-10-29T21:40:47.556" v="3247" actId="20577"/>
          <ac:picMkLst>
            <pc:docMk/>
            <pc:sldMk cId="1679468674" sldId="706"/>
            <ac:picMk id="8" creationId="{CD1194EC-3D1A-47EB-B4D6-DE5C849FF89C}"/>
          </ac:picMkLst>
        </pc:picChg>
      </pc:sldChg>
      <pc:sldChg chg="addSp delSp modSp add">
        <pc:chgData name="Lucas Jellema" userId="7e183fbb-84e0-44b3-9b03-0792bc8d162b" providerId="ADAL" clId="{99C20153-9A5F-4FE5-AD2E-FAF10020BC9A}" dt="2018-10-29T21:43:05.409" v="3264" actId="1076"/>
        <pc:sldMkLst>
          <pc:docMk/>
          <pc:sldMk cId="2082302496" sldId="707"/>
        </pc:sldMkLst>
        <pc:spChg chg="mod">
          <ac:chgData name="Lucas Jellema" userId="7e183fbb-84e0-44b3-9b03-0792bc8d162b" providerId="ADAL" clId="{99C20153-9A5F-4FE5-AD2E-FAF10020BC9A}" dt="2018-10-29T21:42:57.739" v="3260" actId="20577"/>
          <ac:spMkLst>
            <pc:docMk/>
            <pc:sldMk cId="2082302496" sldId="707"/>
            <ac:spMk id="2" creationId="{BACD4550-1CA5-4FA8-9854-9C867C069835}"/>
          </ac:spMkLst>
        </pc:spChg>
        <pc:spChg chg="del">
          <ac:chgData name="Lucas Jellema" userId="7e183fbb-84e0-44b3-9b03-0792bc8d162b" providerId="ADAL" clId="{99C20153-9A5F-4FE5-AD2E-FAF10020BC9A}" dt="2018-10-29T21:42:52.750" v="3249" actId="1076"/>
          <ac:spMkLst>
            <pc:docMk/>
            <pc:sldMk cId="2082302496" sldId="707"/>
            <ac:spMk id="3" creationId="{FCDDBDC1-2858-48D0-B99D-1731A3294B9E}"/>
          </ac:spMkLst>
        </pc:spChg>
        <pc:picChg chg="add mod">
          <ac:chgData name="Lucas Jellema" userId="7e183fbb-84e0-44b3-9b03-0792bc8d162b" providerId="ADAL" clId="{99C20153-9A5F-4FE5-AD2E-FAF10020BC9A}" dt="2018-10-29T21:43:05.409" v="3264" actId="1076"/>
          <ac:picMkLst>
            <pc:docMk/>
            <pc:sldMk cId="2082302496" sldId="707"/>
            <ac:picMk id="7" creationId="{A094262F-44FD-4F67-AAB0-61DC75225022}"/>
          </ac:picMkLst>
        </pc:picChg>
      </pc:sldChg>
      <pc:sldChg chg="addSp modSp add">
        <pc:chgData name="Lucas Jellema" userId="7e183fbb-84e0-44b3-9b03-0792bc8d162b" providerId="ADAL" clId="{99C20153-9A5F-4FE5-AD2E-FAF10020BC9A}" dt="2018-10-29T21:43:17.445" v="3267" actId="1076"/>
        <pc:sldMkLst>
          <pc:docMk/>
          <pc:sldMk cId="1741448537" sldId="708"/>
        </pc:sldMkLst>
        <pc:picChg chg="add mod">
          <ac:chgData name="Lucas Jellema" userId="7e183fbb-84e0-44b3-9b03-0792bc8d162b" providerId="ADAL" clId="{99C20153-9A5F-4FE5-AD2E-FAF10020BC9A}" dt="2018-10-29T21:43:17.445" v="3267" actId="1076"/>
          <ac:picMkLst>
            <pc:docMk/>
            <pc:sldMk cId="1741448537" sldId="708"/>
            <ac:picMk id="6" creationId="{3695A548-5FE9-471F-893F-F2F3DA390756}"/>
          </ac:picMkLst>
        </pc:picChg>
      </pc:sldChg>
      <pc:sldChg chg="addSp modSp add ord">
        <pc:chgData name="Lucas Jellema" userId="7e183fbb-84e0-44b3-9b03-0792bc8d162b" providerId="ADAL" clId="{99C20153-9A5F-4FE5-AD2E-FAF10020BC9A}" dt="2018-10-29T22:04:27.687" v="3945" actId="1076"/>
        <pc:sldMkLst>
          <pc:docMk/>
          <pc:sldMk cId="690691348" sldId="709"/>
        </pc:sldMkLst>
        <pc:spChg chg="mod">
          <ac:chgData name="Lucas Jellema" userId="7e183fbb-84e0-44b3-9b03-0792bc8d162b" providerId="ADAL" clId="{99C20153-9A5F-4FE5-AD2E-FAF10020BC9A}" dt="2018-10-29T22:01:56.768" v="3544" actId="20577"/>
          <ac:spMkLst>
            <pc:docMk/>
            <pc:sldMk cId="690691348" sldId="709"/>
            <ac:spMk id="2" creationId="{BFABB6FA-45B0-46C0-8F6F-D82181E741BB}"/>
          </ac:spMkLst>
        </pc:spChg>
        <pc:spChg chg="mod">
          <ac:chgData name="Lucas Jellema" userId="7e183fbb-84e0-44b3-9b03-0792bc8d162b" providerId="ADAL" clId="{99C20153-9A5F-4FE5-AD2E-FAF10020BC9A}" dt="2018-10-29T22:03:56.002" v="3942" actId="20577"/>
          <ac:spMkLst>
            <pc:docMk/>
            <pc:sldMk cId="690691348" sldId="709"/>
            <ac:spMk id="3" creationId="{C723E1D0-DB48-42C3-A17D-79575FB69E7F}"/>
          </ac:spMkLst>
        </pc:spChg>
        <pc:picChg chg="add mod">
          <ac:chgData name="Lucas Jellema" userId="7e183fbb-84e0-44b3-9b03-0792bc8d162b" providerId="ADAL" clId="{99C20153-9A5F-4FE5-AD2E-FAF10020BC9A}" dt="2018-10-29T22:04:27.687" v="3945" actId="1076"/>
          <ac:picMkLst>
            <pc:docMk/>
            <pc:sldMk cId="690691348" sldId="709"/>
            <ac:picMk id="6" creationId="{F4C40CC9-4159-4DFB-B46E-FDA8E4D0ECDD}"/>
          </ac:picMkLst>
        </pc:picChg>
      </pc:sldChg>
      <pc:sldChg chg="addSp add">
        <pc:chgData name="Lucas Jellema" userId="7e183fbb-84e0-44b3-9b03-0792bc8d162b" providerId="ADAL" clId="{99C20153-9A5F-4FE5-AD2E-FAF10020BC9A}" dt="2018-10-29T21:57:42.329" v="3339" actId="20577"/>
        <pc:sldMkLst>
          <pc:docMk/>
          <pc:sldMk cId="3436537450" sldId="710"/>
        </pc:sldMkLst>
        <pc:picChg chg="add">
          <ac:chgData name="Lucas Jellema" userId="7e183fbb-84e0-44b3-9b03-0792bc8d162b" providerId="ADAL" clId="{99C20153-9A5F-4FE5-AD2E-FAF10020BC9A}" dt="2018-10-29T21:57:42.329" v="3339" actId="20577"/>
          <ac:picMkLst>
            <pc:docMk/>
            <pc:sldMk cId="3436537450" sldId="710"/>
            <ac:picMk id="6" creationId="{D03D2584-1343-41DE-9C86-E1E5C73FBD2D}"/>
          </ac:picMkLst>
        </pc:picChg>
      </pc:sldChg>
      <pc:sldChg chg="addSp delSp modSp add">
        <pc:chgData name="Lucas Jellema" userId="7e183fbb-84e0-44b3-9b03-0792bc8d162b" providerId="ADAL" clId="{99C20153-9A5F-4FE5-AD2E-FAF10020BC9A}" dt="2018-10-29T22:05:23.632" v="3954" actId="14100"/>
        <pc:sldMkLst>
          <pc:docMk/>
          <pc:sldMk cId="1189038717" sldId="711"/>
        </pc:sldMkLst>
        <pc:spChg chg="del">
          <ac:chgData name="Lucas Jellema" userId="7e183fbb-84e0-44b3-9b03-0792bc8d162b" providerId="ADAL" clId="{99C20153-9A5F-4FE5-AD2E-FAF10020BC9A}" dt="2018-10-29T21:57:57.487" v="3341" actId="14100"/>
          <ac:spMkLst>
            <pc:docMk/>
            <pc:sldMk cId="1189038717" sldId="711"/>
            <ac:spMk id="3" creationId="{CE4D6753-5264-407B-8B0D-8C01E326445D}"/>
          </ac:spMkLst>
        </pc:spChg>
        <pc:picChg chg="add mod">
          <ac:chgData name="Lucas Jellema" userId="7e183fbb-84e0-44b3-9b03-0792bc8d162b" providerId="ADAL" clId="{99C20153-9A5F-4FE5-AD2E-FAF10020BC9A}" dt="2018-10-29T22:05:23.632" v="3954" actId="14100"/>
          <ac:picMkLst>
            <pc:docMk/>
            <pc:sldMk cId="1189038717" sldId="711"/>
            <ac:picMk id="7" creationId="{BBB1FD3C-24E6-4464-8CD0-232302333A98}"/>
          </ac:picMkLst>
        </pc:picChg>
      </pc:sldChg>
      <pc:sldChg chg="addSp delSp modSp add">
        <pc:chgData name="Lucas Jellema" userId="7e183fbb-84e0-44b3-9b03-0792bc8d162b" providerId="ADAL" clId="{99C20153-9A5F-4FE5-AD2E-FAF10020BC9A}" dt="2018-10-29T22:05:17.403" v="3952" actId="1076"/>
        <pc:sldMkLst>
          <pc:docMk/>
          <pc:sldMk cId="3848080694" sldId="713"/>
        </pc:sldMkLst>
        <pc:spChg chg="del">
          <ac:chgData name="Lucas Jellema" userId="7e183fbb-84e0-44b3-9b03-0792bc8d162b" providerId="ADAL" clId="{99C20153-9A5F-4FE5-AD2E-FAF10020BC9A}" dt="2018-10-29T21:58:24.416" v="3347" actId="1076"/>
          <ac:spMkLst>
            <pc:docMk/>
            <pc:sldMk cId="3848080694" sldId="713"/>
            <ac:spMk id="3" creationId="{C25F8F20-6FE1-4F2E-8A5C-D9A8094B716A}"/>
          </ac:spMkLst>
        </pc:spChg>
        <pc:picChg chg="add mod">
          <ac:chgData name="Lucas Jellema" userId="7e183fbb-84e0-44b3-9b03-0792bc8d162b" providerId="ADAL" clId="{99C20153-9A5F-4FE5-AD2E-FAF10020BC9A}" dt="2018-10-29T22:05:17.403" v="3952" actId="1076"/>
          <ac:picMkLst>
            <pc:docMk/>
            <pc:sldMk cId="3848080694" sldId="713"/>
            <ac:picMk id="7" creationId="{FEA8434B-8999-4C7E-95B4-20C3D49BF9EE}"/>
          </ac:picMkLst>
        </pc:picChg>
      </pc:sldChg>
      <pc:sldChg chg="addSp delSp modSp add">
        <pc:chgData name="Lucas Jellema" userId="7e183fbb-84e0-44b3-9b03-0792bc8d162b" providerId="ADAL" clId="{99C20153-9A5F-4FE5-AD2E-FAF10020BC9A}" dt="2018-10-29T22:05:01.918" v="3947" actId="1076"/>
        <pc:sldMkLst>
          <pc:docMk/>
          <pc:sldMk cId="4117009042" sldId="714"/>
        </pc:sldMkLst>
        <pc:spChg chg="del">
          <ac:chgData name="Lucas Jellema" userId="7e183fbb-84e0-44b3-9b03-0792bc8d162b" providerId="ADAL" clId="{99C20153-9A5F-4FE5-AD2E-FAF10020BC9A}" dt="2018-10-29T21:58:32.481" v="3350" actId="1076"/>
          <ac:spMkLst>
            <pc:docMk/>
            <pc:sldMk cId="4117009042" sldId="714"/>
            <ac:spMk id="3" creationId="{C8B32171-C8F9-4894-B0BE-D57944E2AA0C}"/>
          </ac:spMkLst>
        </pc:spChg>
        <pc:picChg chg="add mod">
          <ac:chgData name="Lucas Jellema" userId="7e183fbb-84e0-44b3-9b03-0792bc8d162b" providerId="ADAL" clId="{99C20153-9A5F-4FE5-AD2E-FAF10020BC9A}" dt="2018-10-29T22:05:01.918" v="3947" actId="1076"/>
          <ac:picMkLst>
            <pc:docMk/>
            <pc:sldMk cId="4117009042" sldId="714"/>
            <ac:picMk id="7" creationId="{1AF9AEAB-2ACF-4CD4-B3DB-BDA6EAE0C41E}"/>
          </ac:picMkLst>
        </pc:picChg>
      </pc:sldChg>
      <pc:sldChg chg="modSp add ord">
        <pc:chgData name="Lucas Jellema" userId="7e183fbb-84e0-44b3-9b03-0792bc8d162b" providerId="ADAL" clId="{99C20153-9A5F-4FE5-AD2E-FAF10020BC9A}" dt="2018-10-29T22:05:42.182" v="3973" actId="20577"/>
        <pc:sldMkLst>
          <pc:docMk/>
          <pc:sldMk cId="4206000578" sldId="715"/>
        </pc:sldMkLst>
        <pc:spChg chg="mod">
          <ac:chgData name="Lucas Jellema" userId="7e183fbb-84e0-44b3-9b03-0792bc8d162b" providerId="ADAL" clId="{99C20153-9A5F-4FE5-AD2E-FAF10020BC9A}" dt="2018-10-29T22:05:42.182" v="3973" actId="20577"/>
          <ac:spMkLst>
            <pc:docMk/>
            <pc:sldMk cId="4206000578" sldId="715"/>
            <ac:spMk id="2" creationId="{355C39A4-E70C-4581-ADD6-CEDA97067D75}"/>
          </ac:spMkLst>
        </pc:spChg>
        <pc:spChg chg="mod">
          <ac:chgData name="Lucas Jellema" userId="7e183fbb-84e0-44b3-9b03-0792bc8d162b" providerId="ADAL" clId="{99C20153-9A5F-4FE5-AD2E-FAF10020BC9A}" dt="2018-10-29T22:00:23.927" v="3513" actId="20577"/>
          <ac:spMkLst>
            <pc:docMk/>
            <pc:sldMk cId="4206000578" sldId="715"/>
            <ac:spMk id="3" creationId="{7BC95C57-7154-47E4-A198-02F5D800FB29}"/>
          </ac:spMkLst>
        </pc:spChg>
      </pc:sldChg>
      <pc:sldChg chg="addSp delSp modSp add modAnim">
        <pc:chgData name="Lucas Jellema" userId="7e183fbb-84e0-44b3-9b03-0792bc8d162b" providerId="ADAL" clId="{99C20153-9A5F-4FE5-AD2E-FAF10020BC9A}" dt="2018-10-29T22:11:07.474" v="3985" actId="20577"/>
        <pc:sldMkLst>
          <pc:docMk/>
          <pc:sldMk cId="4089930739" sldId="716"/>
        </pc:sldMkLst>
        <pc:spChg chg="del">
          <ac:chgData name="Lucas Jellema" userId="7e183fbb-84e0-44b3-9b03-0792bc8d162b" providerId="ADAL" clId="{99C20153-9A5F-4FE5-AD2E-FAF10020BC9A}" dt="2018-10-29T22:10:47.253" v="3975" actId="20577"/>
          <ac:spMkLst>
            <pc:docMk/>
            <pc:sldMk cId="4089930739" sldId="716"/>
            <ac:spMk id="3" creationId="{4AE453B7-2EC9-4C78-B43C-D1515A478D1D}"/>
          </ac:spMkLst>
        </pc:spChg>
        <pc:picChg chg="add mod">
          <ac:chgData name="Lucas Jellema" userId="7e183fbb-84e0-44b3-9b03-0792bc8d162b" providerId="ADAL" clId="{99C20153-9A5F-4FE5-AD2E-FAF10020BC9A}" dt="2018-10-29T22:10:54.344" v="3979" actId="27614"/>
          <ac:picMkLst>
            <pc:docMk/>
            <pc:sldMk cId="4089930739" sldId="716"/>
            <ac:picMk id="7" creationId="{00A46F14-E61A-42CC-AF09-67E69B47E3CE}"/>
          </ac:picMkLst>
        </pc:picChg>
        <pc:picChg chg="add mod">
          <ac:chgData name="Lucas Jellema" userId="7e183fbb-84e0-44b3-9b03-0792bc8d162b" providerId="ADAL" clId="{99C20153-9A5F-4FE5-AD2E-FAF10020BC9A}" dt="2018-10-29T22:11:03.937" v="3984" actId="1076"/>
          <ac:picMkLst>
            <pc:docMk/>
            <pc:sldMk cId="4089930739" sldId="716"/>
            <ac:picMk id="8" creationId="{1DEF784C-3D9D-4A5C-9FDE-8355EAB0CAE6}"/>
          </ac:picMkLst>
        </pc:picChg>
      </pc:sldChg>
      <pc:sldChg chg="addSp delSp modSp add">
        <pc:chgData name="Lucas Jellema" userId="7e183fbb-84e0-44b3-9b03-0792bc8d162b" providerId="ADAL" clId="{99C20153-9A5F-4FE5-AD2E-FAF10020BC9A}" dt="2018-10-29T22:16:11.411" v="4314" actId="1076"/>
        <pc:sldMkLst>
          <pc:docMk/>
          <pc:sldMk cId="3792941174" sldId="717"/>
        </pc:sldMkLst>
        <pc:spChg chg="mod">
          <ac:chgData name="Lucas Jellema" userId="7e183fbb-84e0-44b3-9b03-0792bc8d162b" providerId="ADAL" clId="{99C20153-9A5F-4FE5-AD2E-FAF10020BC9A}" dt="2018-10-29T22:12:49.837" v="4018" actId="20577"/>
          <ac:spMkLst>
            <pc:docMk/>
            <pc:sldMk cId="3792941174" sldId="717"/>
            <ac:spMk id="2" creationId="{AC42DFF5-C9F5-4C8F-9F6C-351417E7D0A8}"/>
          </ac:spMkLst>
        </pc:spChg>
        <pc:spChg chg="add del">
          <ac:chgData name="Lucas Jellema" userId="7e183fbb-84e0-44b3-9b03-0792bc8d162b" providerId="ADAL" clId="{99C20153-9A5F-4FE5-AD2E-FAF10020BC9A}" dt="2018-10-29T22:12:38.094" v="3989" actId="1076"/>
          <ac:spMkLst>
            <pc:docMk/>
            <pc:sldMk cId="3792941174" sldId="717"/>
            <ac:spMk id="3" creationId="{7DFC3A12-18F0-4C2F-B84F-F37CE545F8BA}"/>
          </ac:spMkLst>
        </pc:spChg>
        <pc:spChg chg="add del mod">
          <ac:chgData name="Lucas Jellema" userId="7e183fbb-84e0-44b3-9b03-0792bc8d162b" providerId="ADAL" clId="{99C20153-9A5F-4FE5-AD2E-FAF10020BC9A}" dt="2018-10-29T22:13:07.041" v="4022" actId="1076"/>
          <ac:spMkLst>
            <pc:docMk/>
            <pc:sldMk cId="3792941174" sldId="717"/>
            <ac:spMk id="10" creationId="{75748ACA-C9EA-48F6-8C77-3B67B44EBF64}"/>
          </ac:spMkLst>
        </pc:spChg>
        <pc:spChg chg="add mod">
          <ac:chgData name="Lucas Jellema" userId="7e183fbb-84e0-44b3-9b03-0792bc8d162b" providerId="ADAL" clId="{99C20153-9A5F-4FE5-AD2E-FAF10020BC9A}" dt="2018-10-29T22:15:49.463" v="4309" actId="6549"/>
          <ac:spMkLst>
            <pc:docMk/>
            <pc:sldMk cId="3792941174" sldId="717"/>
            <ac:spMk id="11" creationId="{1D8C350B-F807-4106-9D09-665C615A92E4}"/>
          </ac:spMkLst>
        </pc:spChg>
        <pc:picChg chg="add del mod">
          <ac:chgData name="Lucas Jellema" userId="7e183fbb-84e0-44b3-9b03-0792bc8d162b" providerId="ADAL" clId="{99C20153-9A5F-4FE5-AD2E-FAF10020BC9A}" dt="2018-10-29T22:12:36.173" v="3988" actId="1076"/>
          <ac:picMkLst>
            <pc:docMk/>
            <pc:sldMk cId="3792941174" sldId="717"/>
            <ac:picMk id="7" creationId="{E239077A-A760-4B37-AA53-DC7881384B8F}"/>
          </ac:picMkLst>
        </pc:picChg>
        <pc:picChg chg="add del mod">
          <ac:chgData name="Lucas Jellema" userId="7e183fbb-84e0-44b3-9b03-0792bc8d162b" providerId="ADAL" clId="{99C20153-9A5F-4FE5-AD2E-FAF10020BC9A}" dt="2018-10-29T22:13:13.185" v="4023" actId="1076"/>
          <ac:picMkLst>
            <pc:docMk/>
            <pc:sldMk cId="3792941174" sldId="717"/>
            <ac:picMk id="9" creationId="{21162172-CAAE-4FAB-BBAB-F3A5239BBB87}"/>
          </ac:picMkLst>
        </pc:picChg>
        <pc:picChg chg="add del mod">
          <ac:chgData name="Lucas Jellema" userId="7e183fbb-84e0-44b3-9b03-0792bc8d162b" providerId="ADAL" clId="{99C20153-9A5F-4FE5-AD2E-FAF10020BC9A}" dt="2018-10-29T22:15:50.937" v="4310" actId="478"/>
          <ac:picMkLst>
            <pc:docMk/>
            <pc:sldMk cId="3792941174" sldId="717"/>
            <ac:picMk id="12" creationId="{70839364-D00C-4BAB-B418-88874EC1A030}"/>
          </ac:picMkLst>
        </pc:picChg>
        <pc:picChg chg="add mod">
          <ac:chgData name="Lucas Jellema" userId="7e183fbb-84e0-44b3-9b03-0792bc8d162b" providerId="ADAL" clId="{99C20153-9A5F-4FE5-AD2E-FAF10020BC9A}" dt="2018-10-29T22:16:11.411" v="4314" actId="1076"/>
          <ac:picMkLst>
            <pc:docMk/>
            <pc:sldMk cId="3792941174" sldId="717"/>
            <ac:picMk id="13" creationId="{B088A403-A3CE-48C8-89BC-21A874688229}"/>
          </ac:picMkLst>
        </pc:picChg>
      </pc:sldChg>
      <pc:sldChg chg="add modAnim">
        <pc:chgData name="Lucas Jellema" userId="7e183fbb-84e0-44b3-9b03-0792bc8d162b" providerId="ADAL" clId="{99C20153-9A5F-4FE5-AD2E-FAF10020BC9A}" dt="2018-10-29T22:16:16.739" v="4315" actId="20577"/>
        <pc:sldMkLst>
          <pc:docMk/>
          <pc:sldMk cId="3439455610" sldId="718"/>
        </pc:sldMkLst>
      </pc:sldChg>
      <pc:sldChg chg="addSp modSp add ord">
        <pc:chgData name="Lucas Jellema" userId="7e183fbb-84e0-44b3-9b03-0792bc8d162b" providerId="ADAL" clId="{99C20153-9A5F-4FE5-AD2E-FAF10020BC9A}" dt="2018-10-30T08:33:52.202" v="6412" actId="20577"/>
        <pc:sldMkLst>
          <pc:docMk/>
          <pc:sldMk cId="1446684648" sldId="719"/>
        </pc:sldMkLst>
        <pc:spChg chg="mod">
          <ac:chgData name="Lucas Jellema" userId="7e183fbb-84e0-44b3-9b03-0792bc8d162b" providerId="ADAL" clId="{99C20153-9A5F-4FE5-AD2E-FAF10020BC9A}" dt="2018-10-30T05:39:06.932" v="4332" actId="20577"/>
          <ac:spMkLst>
            <pc:docMk/>
            <pc:sldMk cId="1446684648" sldId="719"/>
            <ac:spMk id="2" creationId="{9677F3F1-9BBB-43C7-9ADB-5C2CBED2A114}"/>
          </ac:spMkLst>
        </pc:spChg>
        <pc:picChg chg="add mod">
          <ac:chgData name="Lucas Jellema" userId="7e183fbb-84e0-44b3-9b03-0792bc8d162b" providerId="ADAL" clId="{99C20153-9A5F-4FE5-AD2E-FAF10020BC9A}" dt="2018-10-30T05:39:30.205" v="4335" actId="1076"/>
          <ac:picMkLst>
            <pc:docMk/>
            <pc:sldMk cId="1446684648" sldId="719"/>
            <ac:picMk id="6" creationId="{3EC8BD9B-F544-4ACA-B002-04058ADAE6B2}"/>
          </ac:picMkLst>
        </pc:picChg>
      </pc:sldChg>
      <pc:sldChg chg="addSp delSp modSp add">
        <pc:chgData name="Lucas Jellema" userId="7e183fbb-84e0-44b3-9b03-0792bc8d162b" providerId="ADAL" clId="{99C20153-9A5F-4FE5-AD2E-FAF10020BC9A}" dt="2018-11-06T13:51:25.688" v="10218" actId="20577"/>
        <pc:sldMkLst>
          <pc:docMk/>
          <pc:sldMk cId="843913602" sldId="720"/>
        </pc:sldMkLst>
        <pc:spChg chg="mod">
          <ac:chgData name="Lucas Jellema" userId="7e183fbb-84e0-44b3-9b03-0792bc8d162b" providerId="ADAL" clId="{99C20153-9A5F-4FE5-AD2E-FAF10020BC9A}" dt="2018-10-30T05:39:35.267" v="4350" actId="20577"/>
          <ac:spMkLst>
            <pc:docMk/>
            <pc:sldMk cId="843913602" sldId="720"/>
            <ac:spMk id="2" creationId="{AE9DBDE8-6FC7-4AF2-AFB2-E09655A16696}"/>
          </ac:spMkLst>
        </pc:spChg>
        <pc:spChg chg="mod">
          <ac:chgData name="Lucas Jellema" userId="7e183fbb-84e0-44b3-9b03-0792bc8d162b" providerId="ADAL" clId="{99C20153-9A5F-4FE5-AD2E-FAF10020BC9A}" dt="2018-11-06T13:51:25.688" v="10218" actId="20577"/>
          <ac:spMkLst>
            <pc:docMk/>
            <pc:sldMk cId="843913602" sldId="720"/>
            <ac:spMk id="3" creationId="{1BFB211D-09B8-4122-B8FB-2C99BD2B4049}"/>
          </ac:spMkLst>
        </pc:spChg>
        <pc:picChg chg="add del mod">
          <ac:chgData name="Lucas Jellema" userId="7e183fbb-84e0-44b3-9b03-0792bc8d162b" providerId="ADAL" clId="{99C20153-9A5F-4FE5-AD2E-FAF10020BC9A}" dt="2018-10-30T08:45:11.889" v="6434" actId="478"/>
          <ac:picMkLst>
            <pc:docMk/>
            <pc:sldMk cId="843913602" sldId="720"/>
            <ac:picMk id="7" creationId="{52F9B0E2-80A4-445D-B830-7E85A691C2D9}"/>
          </ac:picMkLst>
        </pc:picChg>
        <pc:picChg chg="add mod">
          <ac:chgData name="Lucas Jellema" userId="7e183fbb-84e0-44b3-9b03-0792bc8d162b" providerId="ADAL" clId="{99C20153-9A5F-4FE5-AD2E-FAF10020BC9A}" dt="2018-10-30T08:46:09.625" v="6483" actId="1076"/>
          <ac:picMkLst>
            <pc:docMk/>
            <pc:sldMk cId="843913602" sldId="720"/>
            <ac:picMk id="8" creationId="{78C46835-D20E-44C9-B73D-35E8D01F7628}"/>
          </ac:picMkLst>
        </pc:picChg>
      </pc:sldChg>
      <pc:sldChg chg="addSp modSp add">
        <pc:chgData name="Lucas Jellema" userId="7e183fbb-84e0-44b3-9b03-0792bc8d162b" providerId="ADAL" clId="{99C20153-9A5F-4FE5-AD2E-FAF10020BC9A}" dt="2018-10-30T05:47:36.694" v="4878" actId="20577"/>
        <pc:sldMkLst>
          <pc:docMk/>
          <pc:sldMk cId="4014383301" sldId="721"/>
        </pc:sldMkLst>
        <pc:spChg chg="mod">
          <ac:chgData name="Lucas Jellema" userId="7e183fbb-84e0-44b3-9b03-0792bc8d162b" providerId="ADAL" clId="{99C20153-9A5F-4FE5-AD2E-FAF10020BC9A}" dt="2018-10-30T05:44:55.756" v="4734" actId="20577"/>
          <ac:spMkLst>
            <pc:docMk/>
            <pc:sldMk cId="4014383301" sldId="721"/>
            <ac:spMk id="2" creationId="{6C49E8C7-15B4-4466-AF40-885DD17AF62E}"/>
          </ac:spMkLst>
        </pc:spChg>
        <pc:spChg chg="mod">
          <ac:chgData name="Lucas Jellema" userId="7e183fbb-84e0-44b3-9b03-0792bc8d162b" providerId="ADAL" clId="{99C20153-9A5F-4FE5-AD2E-FAF10020BC9A}" dt="2018-10-30T05:47:36.694" v="4878" actId="20577"/>
          <ac:spMkLst>
            <pc:docMk/>
            <pc:sldMk cId="4014383301" sldId="721"/>
            <ac:spMk id="3" creationId="{8E37FB84-3F9B-46A6-8259-761F0DD65120}"/>
          </ac:spMkLst>
        </pc:spChg>
        <pc:picChg chg="add mod ord">
          <ac:chgData name="Lucas Jellema" userId="7e183fbb-84e0-44b3-9b03-0792bc8d162b" providerId="ADAL" clId="{99C20153-9A5F-4FE5-AD2E-FAF10020BC9A}" dt="2018-10-30T05:45:42.044" v="4742" actId="1076"/>
          <ac:picMkLst>
            <pc:docMk/>
            <pc:sldMk cId="4014383301" sldId="721"/>
            <ac:picMk id="6" creationId="{23A4915B-5CF9-494D-8914-EF335D27D825}"/>
          </ac:picMkLst>
        </pc:picChg>
        <pc:picChg chg="add">
          <ac:chgData name="Lucas Jellema" userId="7e183fbb-84e0-44b3-9b03-0792bc8d162b" providerId="ADAL" clId="{99C20153-9A5F-4FE5-AD2E-FAF10020BC9A}" dt="2018-10-30T05:44:50.720" v="4725" actId="20577"/>
          <ac:picMkLst>
            <pc:docMk/>
            <pc:sldMk cId="4014383301" sldId="721"/>
            <ac:picMk id="7" creationId="{A8C02D99-95B1-46FB-AD28-22307F497BC7}"/>
          </ac:picMkLst>
        </pc:picChg>
        <pc:picChg chg="add mod">
          <ac:chgData name="Lucas Jellema" userId="7e183fbb-84e0-44b3-9b03-0792bc8d162b" providerId="ADAL" clId="{99C20153-9A5F-4FE5-AD2E-FAF10020BC9A}" dt="2018-10-30T05:46:57.314" v="4745" actId="20577"/>
          <ac:picMkLst>
            <pc:docMk/>
            <pc:sldMk cId="4014383301" sldId="721"/>
            <ac:picMk id="6146" creationId="{38FF6700-1B98-4B89-971A-3854B73A0AE9}"/>
          </ac:picMkLst>
        </pc:picChg>
      </pc:sldChg>
      <pc:sldChg chg="addSp modSp add ord">
        <pc:chgData name="Lucas Jellema" userId="7e183fbb-84e0-44b3-9b03-0792bc8d162b" providerId="ADAL" clId="{99C20153-9A5F-4FE5-AD2E-FAF10020BC9A}" dt="2018-10-31T10:39:47.712" v="7759" actId="1076"/>
        <pc:sldMkLst>
          <pc:docMk/>
          <pc:sldMk cId="831488889" sldId="722"/>
        </pc:sldMkLst>
        <pc:spChg chg="mod">
          <ac:chgData name="Lucas Jellema" userId="7e183fbb-84e0-44b3-9b03-0792bc8d162b" providerId="ADAL" clId="{99C20153-9A5F-4FE5-AD2E-FAF10020BC9A}" dt="2018-10-30T05:48:19.987" v="4889" actId="20577"/>
          <ac:spMkLst>
            <pc:docMk/>
            <pc:sldMk cId="831488889" sldId="722"/>
            <ac:spMk id="2" creationId="{6838136B-6918-4CED-A618-C23355BC67C8}"/>
          </ac:spMkLst>
        </pc:spChg>
        <pc:spChg chg="mod">
          <ac:chgData name="Lucas Jellema" userId="7e183fbb-84e0-44b3-9b03-0792bc8d162b" providerId="ADAL" clId="{99C20153-9A5F-4FE5-AD2E-FAF10020BC9A}" dt="2018-10-31T07:57:49.892" v="7736" actId="20577"/>
          <ac:spMkLst>
            <pc:docMk/>
            <pc:sldMk cId="831488889" sldId="722"/>
            <ac:spMk id="3" creationId="{954D41AA-8047-483A-8FE8-BEAABCB099F3}"/>
          </ac:spMkLst>
        </pc:spChg>
        <pc:picChg chg="add mod">
          <ac:chgData name="Lucas Jellema" userId="7e183fbb-84e0-44b3-9b03-0792bc8d162b" providerId="ADAL" clId="{99C20153-9A5F-4FE5-AD2E-FAF10020BC9A}" dt="2018-10-30T06:05:15.190" v="6003" actId="1076"/>
          <ac:picMkLst>
            <pc:docMk/>
            <pc:sldMk cId="831488889" sldId="722"/>
            <ac:picMk id="6" creationId="{70DF62F5-46A6-4902-B30F-1DDCC3296A6C}"/>
          </ac:picMkLst>
        </pc:picChg>
        <pc:picChg chg="add mod modCrop">
          <ac:chgData name="Lucas Jellema" userId="7e183fbb-84e0-44b3-9b03-0792bc8d162b" providerId="ADAL" clId="{99C20153-9A5F-4FE5-AD2E-FAF10020BC9A}" dt="2018-10-31T10:39:47.712" v="7759" actId="1076"/>
          <ac:picMkLst>
            <pc:docMk/>
            <pc:sldMk cId="831488889" sldId="722"/>
            <ac:picMk id="7" creationId="{7FB7F11B-9CFA-4CC0-91F3-2A553BBEA52D}"/>
          </ac:picMkLst>
        </pc:picChg>
      </pc:sldChg>
      <pc:sldChg chg="addSp delSp modSp add">
        <pc:chgData name="Lucas Jellema" userId="7e183fbb-84e0-44b3-9b03-0792bc8d162b" providerId="ADAL" clId="{99C20153-9A5F-4FE5-AD2E-FAF10020BC9A}" dt="2018-10-30T08:27:47.869" v="6360" actId="1076"/>
        <pc:sldMkLst>
          <pc:docMk/>
          <pc:sldMk cId="3129169912" sldId="723"/>
        </pc:sldMkLst>
        <pc:spChg chg="del">
          <ac:chgData name="Lucas Jellema" userId="7e183fbb-84e0-44b3-9b03-0792bc8d162b" providerId="ADAL" clId="{99C20153-9A5F-4FE5-AD2E-FAF10020BC9A}" dt="2018-10-30T05:56:53.598" v="5628" actId="1076"/>
          <ac:spMkLst>
            <pc:docMk/>
            <pc:sldMk cId="3129169912" sldId="723"/>
            <ac:spMk id="3" creationId="{7B0C5807-DD14-479E-81D3-6E5646199225}"/>
          </ac:spMkLst>
        </pc:spChg>
        <pc:spChg chg="add del">
          <ac:chgData name="Lucas Jellema" userId="7e183fbb-84e0-44b3-9b03-0792bc8d162b" providerId="ADAL" clId="{99C20153-9A5F-4FE5-AD2E-FAF10020BC9A}" dt="2018-10-30T05:56:51.462" v="5627" actId="1076"/>
          <ac:spMkLst>
            <pc:docMk/>
            <pc:sldMk cId="3129169912" sldId="723"/>
            <ac:spMk id="6" creationId="{4967E367-B147-4381-93C6-BED1498DF156}"/>
          </ac:spMkLst>
        </pc:spChg>
        <pc:picChg chg="add mod">
          <ac:chgData name="Lucas Jellema" userId="7e183fbb-84e0-44b3-9b03-0792bc8d162b" providerId="ADAL" clId="{99C20153-9A5F-4FE5-AD2E-FAF10020BC9A}" dt="2018-10-30T08:27:47.869" v="6360" actId="1076"/>
          <ac:picMkLst>
            <pc:docMk/>
            <pc:sldMk cId="3129169912" sldId="723"/>
            <ac:picMk id="8" creationId="{1A707193-9778-4FC2-AF99-503D6BF7EF00}"/>
          </ac:picMkLst>
        </pc:picChg>
      </pc:sldChg>
      <pc:sldChg chg="addSp delSp modSp add">
        <pc:chgData name="Lucas Jellema" userId="7e183fbb-84e0-44b3-9b03-0792bc8d162b" providerId="ADAL" clId="{99C20153-9A5F-4FE5-AD2E-FAF10020BC9A}" dt="2018-10-31T10:38:25.202" v="7752" actId="14100"/>
        <pc:sldMkLst>
          <pc:docMk/>
          <pc:sldMk cId="1388263255" sldId="724"/>
        </pc:sldMkLst>
        <pc:spChg chg="del">
          <ac:chgData name="Lucas Jellema" userId="7e183fbb-84e0-44b3-9b03-0792bc8d162b" providerId="ADAL" clId="{99C20153-9A5F-4FE5-AD2E-FAF10020BC9A}" dt="2018-10-30T05:57:11.374" v="5631" actId="1076"/>
          <ac:spMkLst>
            <pc:docMk/>
            <pc:sldMk cId="1388263255" sldId="724"/>
            <ac:spMk id="3" creationId="{979D173E-93CC-4F68-BD58-FA5E453E0CF2}"/>
          </ac:spMkLst>
        </pc:spChg>
        <pc:picChg chg="add mod">
          <ac:chgData name="Lucas Jellema" userId="7e183fbb-84e0-44b3-9b03-0792bc8d162b" providerId="ADAL" clId="{99C20153-9A5F-4FE5-AD2E-FAF10020BC9A}" dt="2018-10-31T10:38:25.202" v="7752" actId="14100"/>
          <ac:picMkLst>
            <pc:docMk/>
            <pc:sldMk cId="1388263255" sldId="724"/>
            <ac:picMk id="6" creationId="{F25D369A-B194-49D5-B4F3-70528D51E126}"/>
          </ac:picMkLst>
        </pc:picChg>
        <pc:picChg chg="add mod">
          <ac:chgData name="Lucas Jellema" userId="7e183fbb-84e0-44b3-9b03-0792bc8d162b" providerId="ADAL" clId="{99C20153-9A5F-4FE5-AD2E-FAF10020BC9A}" dt="2018-10-30T08:27:55.840" v="6363" actId="1076"/>
          <ac:picMkLst>
            <pc:docMk/>
            <pc:sldMk cId="1388263255" sldId="724"/>
            <ac:picMk id="7" creationId="{6A5258F0-A4FC-4B4B-AF40-2CC59F3E529C}"/>
          </ac:picMkLst>
        </pc:picChg>
      </pc:sldChg>
      <pc:sldChg chg="addSp add ord">
        <pc:chgData name="Lucas Jellema" userId="7e183fbb-84e0-44b3-9b03-0792bc8d162b" providerId="ADAL" clId="{99C20153-9A5F-4FE5-AD2E-FAF10020BC9A}" dt="2018-10-30T06:04:05.591" v="5998" actId="20577"/>
        <pc:sldMkLst>
          <pc:docMk/>
          <pc:sldMk cId="2142244769" sldId="725"/>
        </pc:sldMkLst>
        <pc:picChg chg="add">
          <ac:chgData name="Lucas Jellema" userId="7e183fbb-84e0-44b3-9b03-0792bc8d162b" providerId="ADAL" clId="{99C20153-9A5F-4FE5-AD2E-FAF10020BC9A}" dt="2018-10-30T06:03:58.939" v="5997" actId="20577"/>
          <ac:picMkLst>
            <pc:docMk/>
            <pc:sldMk cId="2142244769" sldId="725"/>
            <ac:picMk id="6" creationId="{45209E9D-E7E4-42F8-BDE5-05D3845BB1D3}"/>
          </ac:picMkLst>
        </pc:picChg>
      </pc:sldChg>
      <pc:sldChg chg="modSp add">
        <pc:chgData name="Lucas Jellema" userId="7e183fbb-84e0-44b3-9b03-0792bc8d162b" providerId="ADAL" clId="{99C20153-9A5F-4FE5-AD2E-FAF10020BC9A}" dt="2018-10-30T06:01:23.777" v="5996" actId="20577"/>
        <pc:sldMkLst>
          <pc:docMk/>
          <pc:sldMk cId="2384538083" sldId="726"/>
        </pc:sldMkLst>
        <pc:spChg chg="mod">
          <ac:chgData name="Lucas Jellema" userId="7e183fbb-84e0-44b3-9b03-0792bc8d162b" providerId="ADAL" clId="{99C20153-9A5F-4FE5-AD2E-FAF10020BC9A}" dt="2018-10-30T05:59:27.742" v="5668" actId="20577"/>
          <ac:spMkLst>
            <pc:docMk/>
            <pc:sldMk cId="2384538083" sldId="726"/>
            <ac:spMk id="2" creationId="{1A00E938-7332-4AE8-8C87-07F94566A5C1}"/>
          </ac:spMkLst>
        </pc:spChg>
        <pc:spChg chg="mod">
          <ac:chgData name="Lucas Jellema" userId="7e183fbb-84e0-44b3-9b03-0792bc8d162b" providerId="ADAL" clId="{99C20153-9A5F-4FE5-AD2E-FAF10020BC9A}" dt="2018-10-30T06:01:23.777" v="5996" actId="20577"/>
          <ac:spMkLst>
            <pc:docMk/>
            <pc:sldMk cId="2384538083" sldId="726"/>
            <ac:spMk id="3" creationId="{8E06E840-FE38-4B52-B040-1817D0FA10B7}"/>
          </ac:spMkLst>
        </pc:spChg>
      </pc:sldChg>
      <pc:sldChg chg="addSp modSp add">
        <pc:chgData name="Lucas Jellema" userId="7e183fbb-84e0-44b3-9b03-0792bc8d162b" providerId="ADAL" clId="{99C20153-9A5F-4FE5-AD2E-FAF10020BC9A}" dt="2018-10-30T08:49:54.894" v="6540" actId="1076"/>
        <pc:sldMkLst>
          <pc:docMk/>
          <pc:sldMk cId="3849236182" sldId="727"/>
        </pc:sldMkLst>
        <pc:picChg chg="add mod">
          <ac:chgData name="Lucas Jellema" userId="7e183fbb-84e0-44b3-9b03-0792bc8d162b" providerId="ADAL" clId="{99C20153-9A5F-4FE5-AD2E-FAF10020BC9A}" dt="2018-10-30T08:49:46.008" v="6537" actId="1076"/>
          <ac:picMkLst>
            <pc:docMk/>
            <pc:sldMk cId="3849236182" sldId="727"/>
            <ac:picMk id="6" creationId="{BA80BD0D-C27E-4531-AF35-7E6E3A1A9D1C}"/>
          </ac:picMkLst>
        </pc:picChg>
        <pc:picChg chg="add mod">
          <ac:chgData name="Lucas Jellema" userId="7e183fbb-84e0-44b3-9b03-0792bc8d162b" providerId="ADAL" clId="{99C20153-9A5F-4FE5-AD2E-FAF10020BC9A}" dt="2018-10-30T08:49:54.894" v="6540" actId="1076"/>
          <ac:picMkLst>
            <pc:docMk/>
            <pc:sldMk cId="3849236182" sldId="727"/>
            <ac:picMk id="7" creationId="{259F0EB5-0CA8-4ACE-AB24-96FAA34FBA06}"/>
          </ac:picMkLst>
        </pc:picChg>
      </pc:sldChg>
      <pc:sldChg chg="addSp add">
        <pc:chgData name="Lucas Jellema" userId="7e183fbb-84e0-44b3-9b03-0792bc8d162b" providerId="ADAL" clId="{99C20153-9A5F-4FE5-AD2E-FAF10020BC9A}" dt="2018-10-30T08:48:23.233" v="6488" actId="20577"/>
        <pc:sldMkLst>
          <pc:docMk/>
          <pc:sldMk cId="892402633" sldId="728"/>
        </pc:sldMkLst>
        <pc:picChg chg="add">
          <ac:chgData name="Lucas Jellema" userId="7e183fbb-84e0-44b3-9b03-0792bc8d162b" providerId="ADAL" clId="{99C20153-9A5F-4FE5-AD2E-FAF10020BC9A}" dt="2018-10-30T08:48:23.233" v="6488" actId="20577"/>
          <ac:picMkLst>
            <pc:docMk/>
            <pc:sldMk cId="892402633" sldId="728"/>
            <ac:picMk id="6" creationId="{A06F4BEE-A045-4D15-B4FB-27400AC4C2C2}"/>
          </ac:picMkLst>
        </pc:picChg>
      </pc:sldChg>
      <pc:sldChg chg="addSp delSp modSp add">
        <pc:chgData name="Lucas Jellema" userId="7e183fbb-84e0-44b3-9b03-0792bc8d162b" providerId="ADAL" clId="{99C20153-9A5F-4FE5-AD2E-FAF10020BC9A}" dt="2018-10-31T07:23:24.941" v="7337" actId="12"/>
        <pc:sldMkLst>
          <pc:docMk/>
          <pc:sldMk cId="465729116" sldId="729"/>
        </pc:sldMkLst>
        <pc:spChg chg="mod">
          <ac:chgData name="Lucas Jellema" userId="7e183fbb-84e0-44b3-9b03-0792bc8d162b" providerId="ADAL" clId="{99C20153-9A5F-4FE5-AD2E-FAF10020BC9A}" dt="2018-10-30T08:50:56.455" v="6583" actId="20577"/>
          <ac:spMkLst>
            <pc:docMk/>
            <pc:sldMk cId="465729116" sldId="729"/>
            <ac:spMk id="2" creationId="{AF0044B1-68CB-4C63-9E8F-DB3963C5F786}"/>
          </ac:spMkLst>
        </pc:spChg>
        <pc:spChg chg="del mod">
          <ac:chgData name="Lucas Jellema" userId="7e183fbb-84e0-44b3-9b03-0792bc8d162b" providerId="ADAL" clId="{99C20153-9A5F-4FE5-AD2E-FAF10020BC9A}" dt="2018-10-31T07:22:41.469" v="7310" actId="478"/>
          <ac:spMkLst>
            <pc:docMk/>
            <pc:sldMk cId="465729116" sldId="729"/>
            <ac:spMk id="3" creationId="{07EC4D27-7DBC-45D5-ACE6-EE196D07437C}"/>
          </ac:spMkLst>
        </pc:spChg>
        <pc:spChg chg="add mod">
          <ac:chgData name="Lucas Jellema" userId="7e183fbb-84e0-44b3-9b03-0792bc8d162b" providerId="ADAL" clId="{99C20153-9A5F-4FE5-AD2E-FAF10020BC9A}" dt="2018-10-31T06:59:55.880" v="6603" actId="20577"/>
          <ac:spMkLst>
            <pc:docMk/>
            <pc:sldMk cId="465729116" sldId="729"/>
            <ac:spMk id="6" creationId="{1D7BB8EF-7ECC-462D-AA2C-AE90C037B02B}"/>
          </ac:spMkLst>
        </pc:spChg>
        <pc:spChg chg="add mod">
          <ac:chgData name="Lucas Jellema" userId="7e183fbb-84e0-44b3-9b03-0792bc8d162b" providerId="ADAL" clId="{99C20153-9A5F-4FE5-AD2E-FAF10020BC9A}" dt="2018-10-31T07:01:19.697" v="6667" actId="1076"/>
          <ac:spMkLst>
            <pc:docMk/>
            <pc:sldMk cId="465729116" sldId="729"/>
            <ac:spMk id="7" creationId="{FB6196F7-CFD9-4BF3-8438-F3CB70E74349}"/>
          </ac:spMkLst>
        </pc:spChg>
        <pc:spChg chg="add mod">
          <ac:chgData name="Lucas Jellema" userId="7e183fbb-84e0-44b3-9b03-0792bc8d162b" providerId="ADAL" clId="{99C20153-9A5F-4FE5-AD2E-FAF10020BC9A}" dt="2018-10-31T07:00:13.161" v="6624" actId="20577"/>
          <ac:spMkLst>
            <pc:docMk/>
            <pc:sldMk cId="465729116" sldId="729"/>
            <ac:spMk id="8" creationId="{FF491E67-90C2-4B7B-9E1F-1D1F27DDC107}"/>
          </ac:spMkLst>
        </pc:spChg>
        <pc:spChg chg="add mod">
          <ac:chgData name="Lucas Jellema" userId="7e183fbb-84e0-44b3-9b03-0792bc8d162b" providerId="ADAL" clId="{99C20153-9A5F-4FE5-AD2E-FAF10020BC9A}" dt="2018-10-31T07:00:27.083" v="6627" actId="14100"/>
          <ac:spMkLst>
            <pc:docMk/>
            <pc:sldMk cId="465729116" sldId="729"/>
            <ac:spMk id="9" creationId="{6F206A37-ACCB-4897-A6AA-DE83EE6767A2}"/>
          </ac:spMkLst>
        </pc:spChg>
        <pc:spChg chg="add del mod">
          <ac:chgData name="Lucas Jellema" userId="7e183fbb-84e0-44b3-9b03-0792bc8d162b" providerId="ADAL" clId="{99C20153-9A5F-4FE5-AD2E-FAF10020BC9A}" dt="2018-10-31T07:00:32.543" v="6629" actId="11529"/>
          <ac:spMkLst>
            <pc:docMk/>
            <pc:sldMk cId="465729116" sldId="729"/>
            <ac:spMk id="10" creationId="{C888ADF9-398B-4A10-9FE3-B22B3D41471B}"/>
          </ac:spMkLst>
        </pc:spChg>
        <pc:spChg chg="add mod">
          <ac:chgData name="Lucas Jellema" userId="7e183fbb-84e0-44b3-9b03-0792bc8d162b" providerId="ADAL" clId="{99C20153-9A5F-4FE5-AD2E-FAF10020BC9A}" dt="2018-10-31T07:01:46.115" v="6676" actId="14100"/>
          <ac:spMkLst>
            <pc:docMk/>
            <pc:sldMk cId="465729116" sldId="729"/>
            <ac:spMk id="11" creationId="{135FE965-BF66-4E08-A71F-3590A7D5B065}"/>
          </ac:spMkLst>
        </pc:spChg>
        <pc:spChg chg="add mod">
          <ac:chgData name="Lucas Jellema" userId="7e183fbb-84e0-44b3-9b03-0792bc8d162b" providerId="ADAL" clId="{99C20153-9A5F-4FE5-AD2E-FAF10020BC9A}" dt="2018-10-31T07:01:42.759" v="6675" actId="14100"/>
          <ac:spMkLst>
            <pc:docMk/>
            <pc:sldMk cId="465729116" sldId="729"/>
            <ac:spMk id="14" creationId="{E644A24D-AEF3-47C4-A51A-A58DA7A81CEB}"/>
          </ac:spMkLst>
        </pc:spChg>
        <pc:spChg chg="add mod">
          <ac:chgData name="Lucas Jellema" userId="7e183fbb-84e0-44b3-9b03-0792bc8d162b" providerId="ADAL" clId="{99C20153-9A5F-4FE5-AD2E-FAF10020BC9A}" dt="2018-10-31T07:10:21.346" v="6754" actId="20577"/>
          <ac:spMkLst>
            <pc:docMk/>
            <pc:sldMk cId="465729116" sldId="729"/>
            <ac:spMk id="15" creationId="{78FB0135-81C4-4FF2-93EB-A98BC5C1B143}"/>
          </ac:spMkLst>
        </pc:spChg>
        <pc:spChg chg="add mod">
          <ac:chgData name="Lucas Jellema" userId="7e183fbb-84e0-44b3-9b03-0792bc8d162b" providerId="ADAL" clId="{99C20153-9A5F-4FE5-AD2E-FAF10020BC9A}" dt="2018-10-31T07:10:42.470" v="6769" actId="14100"/>
          <ac:spMkLst>
            <pc:docMk/>
            <pc:sldMk cId="465729116" sldId="729"/>
            <ac:spMk id="16" creationId="{7FFE5D1A-A1EA-406A-8032-817156B5AE71}"/>
          </ac:spMkLst>
        </pc:spChg>
        <pc:spChg chg="add mod">
          <ac:chgData name="Lucas Jellema" userId="7e183fbb-84e0-44b3-9b03-0792bc8d162b" providerId="ADAL" clId="{99C20153-9A5F-4FE5-AD2E-FAF10020BC9A}" dt="2018-10-31T07:10:53.226" v="6778" actId="14100"/>
          <ac:spMkLst>
            <pc:docMk/>
            <pc:sldMk cId="465729116" sldId="729"/>
            <ac:spMk id="17" creationId="{43D83579-4F18-480C-AECB-8F6E61E5910D}"/>
          </ac:spMkLst>
        </pc:spChg>
        <pc:spChg chg="add mod">
          <ac:chgData name="Lucas Jellema" userId="7e183fbb-84e0-44b3-9b03-0792bc8d162b" providerId="ADAL" clId="{99C20153-9A5F-4FE5-AD2E-FAF10020BC9A}" dt="2018-10-31T07:11:17.631" v="6801" actId="14100"/>
          <ac:spMkLst>
            <pc:docMk/>
            <pc:sldMk cId="465729116" sldId="729"/>
            <ac:spMk id="18" creationId="{E5F5E3D5-B094-4C10-8891-4FBF5DCBE0C1}"/>
          </ac:spMkLst>
        </pc:spChg>
        <pc:spChg chg="add mod">
          <ac:chgData name="Lucas Jellema" userId="7e183fbb-84e0-44b3-9b03-0792bc8d162b" providerId="ADAL" clId="{99C20153-9A5F-4FE5-AD2E-FAF10020BC9A}" dt="2018-10-31T07:11:25.218" v="6808" actId="20577"/>
          <ac:spMkLst>
            <pc:docMk/>
            <pc:sldMk cId="465729116" sldId="729"/>
            <ac:spMk id="19" creationId="{B048CD28-1FFC-4A40-AF59-8CD21ABF98AA}"/>
          </ac:spMkLst>
        </pc:spChg>
        <pc:spChg chg="add mod">
          <ac:chgData name="Lucas Jellema" userId="7e183fbb-84e0-44b3-9b03-0792bc8d162b" providerId="ADAL" clId="{99C20153-9A5F-4FE5-AD2E-FAF10020BC9A}" dt="2018-10-31T07:17:45.369" v="6819" actId="404"/>
          <ac:spMkLst>
            <pc:docMk/>
            <pc:sldMk cId="465729116" sldId="729"/>
            <ac:spMk id="20" creationId="{F450B63B-E851-4A74-A24C-FB4AD89452C1}"/>
          </ac:spMkLst>
        </pc:spChg>
        <pc:spChg chg="add mod">
          <ac:chgData name="Lucas Jellema" userId="7e183fbb-84e0-44b3-9b03-0792bc8d162b" providerId="ADAL" clId="{99C20153-9A5F-4FE5-AD2E-FAF10020BC9A}" dt="2018-10-31T07:23:24.941" v="7337" actId="12"/>
          <ac:spMkLst>
            <pc:docMk/>
            <pc:sldMk cId="465729116" sldId="729"/>
            <ac:spMk id="21" creationId="{DFDFB1B9-76A4-4F03-9645-201525377BA9}"/>
          </ac:spMkLst>
        </pc:spChg>
        <pc:spChg chg="add mod">
          <ac:chgData name="Lucas Jellema" userId="7e183fbb-84e0-44b3-9b03-0792bc8d162b" providerId="ADAL" clId="{99C20153-9A5F-4FE5-AD2E-FAF10020BC9A}" dt="2018-10-31T07:22:41.469" v="7310" actId="478"/>
          <ac:spMkLst>
            <pc:docMk/>
            <pc:sldMk cId="465729116" sldId="729"/>
            <ac:spMk id="23" creationId="{DDED870A-EDC2-464F-B03A-21CFBF482966}"/>
          </ac:spMkLst>
        </pc:spChg>
        <pc:cxnChg chg="add del mod">
          <ac:chgData name="Lucas Jellema" userId="7e183fbb-84e0-44b3-9b03-0792bc8d162b" providerId="ADAL" clId="{99C20153-9A5F-4FE5-AD2E-FAF10020BC9A}" dt="2018-10-31T07:01:06.337" v="6664" actId="11529"/>
          <ac:cxnSpMkLst>
            <pc:docMk/>
            <pc:sldMk cId="465729116" sldId="729"/>
            <ac:cxnSpMk id="13" creationId="{03531891-B49A-424F-836E-FD1A5CC273A3}"/>
          </ac:cxnSpMkLst>
        </pc:cxnChg>
      </pc:sldChg>
      <pc:sldChg chg="addSp modSp add">
        <pc:chgData name="Lucas Jellema" userId="7e183fbb-84e0-44b3-9b03-0792bc8d162b" providerId="ADAL" clId="{99C20153-9A5F-4FE5-AD2E-FAF10020BC9A}" dt="2018-10-31T07:10:01.951" v="6729" actId="404"/>
        <pc:sldMkLst>
          <pc:docMk/>
          <pc:sldMk cId="2348065591" sldId="730"/>
        </pc:sldMkLst>
        <pc:spChg chg="mod">
          <ac:chgData name="Lucas Jellema" userId="7e183fbb-84e0-44b3-9b03-0792bc8d162b" providerId="ADAL" clId="{99C20153-9A5F-4FE5-AD2E-FAF10020BC9A}" dt="2018-10-31T07:09:32.999" v="6721" actId="20577"/>
          <ac:spMkLst>
            <pc:docMk/>
            <pc:sldMk cId="2348065591" sldId="730"/>
            <ac:spMk id="2" creationId="{19325C33-FC5F-421E-B901-6EDDE98168C3}"/>
          </ac:spMkLst>
        </pc:spChg>
        <pc:spChg chg="add mod">
          <ac:chgData name="Lucas Jellema" userId="7e183fbb-84e0-44b3-9b03-0792bc8d162b" providerId="ADAL" clId="{99C20153-9A5F-4FE5-AD2E-FAF10020BC9A}" dt="2018-10-31T07:10:01.951" v="6729" actId="404"/>
          <ac:spMkLst>
            <pc:docMk/>
            <pc:sldMk cId="2348065591" sldId="730"/>
            <ac:spMk id="7" creationId="{8CB74C92-774F-4B81-ADEB-CFF37A7197CA}"/>
          </ac:spMkLst>
        </pc:spChg>
        <pc:picChg chg="add mod">
          <ac:chgData name="Lucas Jellema" userId="7e183fbb-84e0-44b3-9b03-0792bc8d162b" providerId="ADAL" clId="{99C20153-9A5F-4FE5-AD2E-FAF10020BC9A}" dt="2018-10-31T07:09:47.809" v="6723" actId="1076"/>
          <ac:picMkLst>
            <pc:docMk/>
            <pc:sldMk cId="2348065591" sldId="730"/>
            <ac:picMk id="6" creationId="{9D43AC36-2B5E-4B89-BFE7-6DA1F0E94B6B}"/>
          </ac:picMkLst>
        </pc:picChg>
      </pc:sldChg>
      <pc:sldChg chg="addSp modSp add">
        <pc:chgData name="Lucas Jellema" userId="7e183fbb-84e0-44b3-9b03-0792bc8d162b" providerId="ADAL" clId="{99C20153-9A5F-4FE5-AD2E-FAF10020BC9A}" dt="2018-10-31T07:47:37.495" v="7584" actId="1076"/>
        <pc:sldMkLst>
          <pc:docMk/>
          <pc:sldMk cId="853802282" sldId="731"/>
        </pc:sldMkLst>
        <pc:spChg chg="mod">
          <ac:chgData name="Lucas Jellema" userId="7e183fbb-84e0-44b3-9b03-0792bc8d162b" providerId="ADAL" clId="{99C20153-9A5F-4FE5-AD2E-FAF10020BC9A}" dt="2018-10-31T07:18:07.502" v="6843" actId="20577"/>
          <ac:spMkLst>
            <pc:docMk/>
            <pc:sldMk cId="853802282" sldId="731"/>
            <ac:spMk id="2" creationId="{FB7724C8-AED3-43EF-964D-AA9C317C3647}"/>
          </ac:spMkLst>
        </pc:spChg>
        <pc:spChg chg="mod">
          <ac:chgData name="Lucas Jellema" userId="7e183fbb-84e0-44b3-9b03-0792bc8d162b" providerId="ADAL" clId="{99C20153-9A5F-4FE5-AD2E-FAF10020BC9A}" dt="2018-10-31T07:21:24.494" v="7280" actId="20577"/>
          <ac:spMkLst>
            <pc:docMk/>
            <pc:sldMk cId="853802282" sldId="731"/>
            <ac:spMk id="3" creationId="{5816F2A8-5A54-4DAC-93F5-C946022F174A}"/>
          </ac:spMkLst>
        </pc:spChg>
        <pc:picChg chg="add mod">
          <ac:chgData name="Lucas Jellema" userId="7e183fbb-84e0-44b3-9b03-0792bc8d162b" providerId="ADAL" clId="{99C20153-9A5F-4FE5-AD2E-FAF10020BC9A}" dt="2018-10-31T07:47:37.495" v="7584" actId="1076"/>
          <ac:picMkLst>
            <pc:docMk/>
            <pc:sldMk cId="853802282" sldId="731"/>
            <ac:picMk id="6" creationId="{20DA81BD-AE35-4968-BC70-30D379F40447}"/>
          </ac:picMkLst>
        </pc:picChg>
      </pc:sldChg>
      <pc:sldChg chg="addSp modSp add">
        <pc:chgData name="Lucas Jellema" userId="7e183fbb-84e0-44b3-9b03-0792bc8d162b" providerId="ADAL" clId="{99C20153-9A5F-4FE5-AD2E-FAF10020BC9A}" dt="2018-10-31T07:27:58.379" v="7387" actId="1076"/>
        <pc:sldMkLst>
          <pc:docMk/>
          <pc:sldMk cId="624754562" sldId="732"/>
        </pc:sldMkLst>
        <pc:spChg chg="mod">
          <ac:chgData name="Lucas Jellema" userId="7e183fbb-84e0-44b3-9b03-0792bc8d162b" providerId="ADAL" clId="{99C20153-9A5F-4FE5-AD2E-FAF10020BC9A}" dt="2018-10-31T07:27:25.012" v="7348" actId="20577"/>
          <ac:spMkLst>
            <pc:docMk/>
            <pc:sldMk cId="624754562" sldId="732"/>
            <ac:spMk id="2" creationId="{1E626F0B-846C-49D3-976B-E7E0FD590922}"/>
          </ac:spMkLst>
        </pc:spChg>
        <pc:spChg chg="mod">
          <ac:chgData name="Lucas Jellema" userId="7e183fbb-84e0-44b3-9b03-0792bc8d162b" providerId="ADAL" clId="{99C20153-9A5F-4FE5-AD2E-FAF10020BC9A}" dt="2018-10-31T07:27:53.859" v="7385" actId="20577"/>
          <ac:spMkLst>
            <pc:docMk/>
            <pc:sldMk cId="624754562" sldId="732"/>
            <ac:spMk id="3" creationId="{F01B45CE-41DE-47E0-B762-CBDA9FA16B9A}"/>
          </ac:spMkLst>
        </pc:spChg>
        <pc:picChg chg="add mod">
          <ac:chgData name="Lucas Jellema" userId="7e183fbb-84e0-44b3-9b03-0792bc8d162b" providerId="ADAL" clId="{99C20153-9A5F-4FE5-AD2E-FAF10020BC9A}" dt="2018-10-31T07:27:58.379" v="7387" actId="1076"/>
          <ac:picMkLst>
            <pc:docMk/>
            <pc:sldMk cId="624754562" sldId="732"/>
            <ac:picMk id="6" creationId="{7BADD406-96C4-4B4A-9D23-BEE4AEC44FD4}"/>
          </ac:picMkLst>
        </pc:picChg>
      </pc:sldChg>
      <pc:sldChg chg="addSp modSp add">
        <pc:chgData name="Lucas Jellema" userId="7e183fbb-84e0-44b3-9b03-0792bc8d162b" providerId="ADAL" clId="{99C20153-9A5F-4FE5-AD2E-FAF10020BC9A}" dt="2018-10-31T07:28:30.579" v="7423" actId="1076"/>
        <pc:sldMkLst>
          <pc:docMk/>
          <pc:sldMk cId="3088235193" sldId="733"/>
        </pc:sldMkLst>
        <pc:spChg chg="mod">
          <ac:chgData name="Lucas Jellema" userId="7e183fbb-84e0-44b3-9b03-0792bc8d162b" providerId="ADAL" clId="{99C20153-9A5F-4FE5-AD2E-FAF10020BC9A}" dt="2018-10-31T07:28:23.435" v="7420" actId="20577"/>
          <ac:spMkLst>
            <pc:docMk/>
            <pc:sldMk cId="3088235193" sldId="733"/>
            <ac:spMk id="2" creationId="{2B00381D-0DC1-4F82-99F5-5992C622FD85}"/>
          </ac:spMkLst>
        </pc:spChg>
        <pc:picChg chg="add mod">
          <ac:chgData name="Lucas Jellema" userId="7e183fbb-84e0-44b3-9b03-0792bc8d162b" providerId="ADAL" clId="{99C20153-9A5F-4FE5-AD2E-FAF10020BC9A}" dt="2018-10-31T07:28:30.579" v="7423" actId="1076"/>
          <ac:picMkLst>
            <pc:docMk/>
            <pc:sldMk cId="3088235193" sldId="733"/>
            <ac:picMk id="6" creationId="{5D922A56-6125-4778-98D0-255C081E0580}"/>
          </ac:picMkLst>
        </pc:picChg>
      </pc:sldChg>
      <pc:sldChg chg="addSp modSp add">
        <pc:chgData name="Lucas Jellema" userId="7e183fbb-84e0-44b3-9b03-0792bc8d162b" providerId="ADAL" clId="{99C20153-9A5F-4FE5-AD2E-FAF10020BC9A}" dt="2018-10-31T07:37:54.578" v="7487" actId="20577"/>
        <pc:sldMkLst>
          <pc:docMk/>
          <pc:sldMk cId="1735741205" sldId="734"/>
        </pc:sldMkLst>
        <pc:spChg chg="mod">
          <ac:chgData name="Lucas Jellema" userId="7e183fbb-84e0-44b3-9b03-0792bc8d162b" providerId="ADAL" clId="{99C20153-9A5F-4FE5-AD2E-FAF10020BC9A}" dt="2018-10-31T07:29:26.021" v="7444" actId="20577"/>
          <ac:spMkLst>
            <pc:docMk/>
            <pc:sldMk cId="1735741205" sldId="734"/>
            <ac:spMk id="2" creationId="{F1A23BE1-E8D4-42A1-A830-B1C9138F2144}"/>
          </ac:spMkLst>
        </pc:spChg>
        <pc:spChg chg="mod">
          <ac:chgData name="Lucas Jellema" userId="7e183fbb-84e0-44b3-9b03-0792bc8d162b" providerId="ADAL" clId="{99C20153-9A5F-4FE5-AD2E-FAF10020BC9A}" dt="2018-10-31T07:37:54.578" v="7487" actId="20577"/>
          <ac:spMkLst>
            <pc:docMk/>
            <pc:sldMk cId="1735741205" sldId="734"/>
            <ac:spMk id="3" creationId="{947DB91D-715F-4BA4-A0FF-3928F363118C}"/>
          </ac:spMkLst>
        </pc:spChg>
        <pc:picChg chg="add mod">
          <ac:chgData name="Lucas Jellema" userId="7e183fbb-84e0-44b3-9b03-0792bc8d162b" providerId="ADAL" clId="{99C20153-9A5F-4FE5-AD2E-FAF10020BC9A}" dt="2018-10-31T07:29:28.372" v="7445" actId="1076"/>
          <ac:picMkLst>
            <pc:docMk/>
            <pc:sldMk cId="1735741205" sldId="734"/>
            <ac:picMk id="6" creationId="{ED6EC3FB-3FB6-4043-A4A5-E53EB5CD5573}"/>
          </ac:picMkLst>
        </pc:picChg>
      </pc:sldChg>
      <pc:sldChg chg="addSp modSp add ord">
        <pc:chgData name="Lucas Jellema" userId="7e183fbb-84e0-44b3-9b03-0792bc8d162b" providerId="ADAL" clId="{99C20153-9A5F-4FE5-AD2E-FAF10020BC9A}" dt="2018-10-31T07:56:08.180" v="7731" actId="20577"/>
        <pc:sldMkLst>
          <pc:docMk/>
          <pc:sldMk cId="3875004558" sldId="735"/>
        </pc:sldMkLst>
        <pc:spChg chg="mod">
          <ac:chgData name="Lucas Jellema" userId="7e183fbb-84e0-44b3-9b03-0792bc8d162b" providerId="ADAL" clId="{99C20153-9A5F-4FE5-AD2E-FAF10020BC9A}" dt="2018-10-31T07:38:45.249" v="7515" actId="20577"/>
          <ac:spMkLst>
            <pc:docMk/>
            <pc:sldMk cId="3875004558" sldId="735"/>
            <ac:spMk id="2" creationId="{313E9571-D066-421E-BCC5-509B0B55F17D}"/>
          </ac:spMkLst>
        </pc:spChg>
        <pc:picChg chg="add mod">
          <ac:chgData name="Lucas Jellema" userId="7e183fbb-84e0-44b3-9b03-0792bc8d162b" providerId="ADAL" clId="{99C20153-9A5F-4FE5-AD2E-FAF10020BC9A}" dt="2018-10-31T07:38:39.857" v="7491" actId="1076"/>
          <ac:picMkLst>
            <pc:docMk/>
            <pc:sldMk cId="3875004558" sldId="735"/>
            <ac:picMk id="6" creationId="{1A03D236-C8B8-4502-AABD-E14069A64A07}"/>
          </ac:picMkLst>
        </pc:picChg>
      </pc:sldChg>
      <pc:sldChg chg="addSp modSp add">
        <pc:chgData name="Lucas Jellema" userId="7e183fbb-84e0-44b3-9b03-0792bc8d162b" providerId="ADAL" clId="{99C20153-9A5F-4FE5-AD2E-FAF10020BC9A}" dt="2018-10-31T07:46:48.916" v="7579" actId="20577"/>
        <pc:sldMkLst>
          <pc:docMk/>
          <pc:sldMk cId="2825754291" sldId="736"/>
        </pc:sldMkLst>
        <pc:spChg chg="mod">
          <ac:chgData name="Lucas Jellema" userId="7e183fbb-84e0-44b3-9b03-0792bc8d162b" providerId="ADAL" clId="{99C20153-9A5F-4FE5-AD2E-FAF10020BC9A}" dt="2018-10-31T07:46:48.916" v="7579" actId="20577"/>
          <ac:spMkLst>
            <pc:docMk/>
            <pc:sldMk cId="2825754291" sldId="736"/>
            <ac:spMk id="2" creationId="{456FF104-A0EC-4360-840D-3F0219C3B4CB}"/>
          </ac:spMkLst>
        </pc:spChg>
        <pc:picChg chg="add mod">
          <ac:chgData name="Lucas Jellema" userId="7e183fbb-84e0-44b3-9b03-0792bc8d162b" providerId="ADAL" clId="{99C20153-9A5F-4FE5-AD2E-FAF10020BC9A}" dt="2018-10-31T07:46:28.503" v="7521" actId="1076"/>
          <ac:picMkLst>
            <pc:docMk/>
            <pc:sldMk cId="2825754291" sldId="736"/>
            <ac:picMk id="6" creationId="{4A62D996-4E2F-434A-9D11-F85118327BCB}"/>
          </ac:picMkLst>
        </pc:picChg>
      </pc:sldChg>
      <pc:sldChg chg="addSp modSp add ord">
        <pc:chgData name="Lucas Jellema" userId="7e183fbb-84e0-44b3-9b03-0792bc8d162b" providerId="ADAL" clId="{99C20153-9A5F-4FE5-AD2E-FAF10020BC9A}" dt="2018-10-31T07:48:47.053" v="7650" actId="14100"/>
        <pc:sldMkLst>
          <pc:docMk/>
          <pc:sldMk cId="2176829341" sldId="737"/>
        </pc:sldMkLst>
        <pc:spChg chg="mod">
          <ac:chgData name="Lucas Jellema" userId="7e183fbb-84e0-44b3-9b03-0792bc8d162b" providerId="ADAL" clId="{99C20153-9A5F-4FE5-AD2E-FAF10020BC9A}" dt="2018-10-31T07:48:42.332" v="7648" actId="20577"/>
          <ac:spMkLst>
            <pc:docMk/>
            <pc:sldMk cId="2176829341" sldId="737"/>
            <ac:spMk id="2" creationId="{14CCFCCE-6EA2-4300-BEE6-33D033CEAAD5}"/>
          </ac:spMkLst>
        </pc:spChg>
        <pc:picChg chg="add mod">
          <ac:chgData name="Lucas Jellema" userId="7e183fbb-84e0-44b3-9b03-0792bc8d162b" providerId="ADAL" clId="{99C20153-9A5F-4FE5-AD2E-FAF10020BC9A}" dt="2018-10-31T07:48:47.053" v="7650" actId="14100"/>
          <ac:picMkLst>
            <pc:docMk/>
            <pc:sldMk cId="2176829341" sldId="737"/>
            <ac:picMk id="6" creationId="{DC1900D4-1B24-42CA-9E8D-136D1440089C}"/>
          </ac:picMkLst>
        </pc:picChg>
      </pc:sldChg>
      <pc:sldChg chg="addSp modSp add ord">
        <pc:chgData name="Lucas Jellema" userId="7e183fbb-84e0-44b3-9b03-0792bc8d162b" providerId="ADAL" clId="{99C20153-9A5F-4FE5-AD2E-FAF10020BC9A}" dt="2018-10-31T07:57:21.177" v="7732" actId="20577"/>
        <pc:sldMkLst>
          <pc:docMk/>
          <pc:sldMk cId="2774993870" sldId="738"/>
        </pc:sldMkLst>
        <pc:spChg chg="mod">
          <ac:chgData name="Lucas Jellema" userId="7e183fbb-84e0-44b3-9b03-0792bc8d162b" providerId="ADAL" clId="{99C20153-9A5F-4FE5-AD2E-FAF10020BC9A}" dt="2018-10-31T07:51:29.242" v="7687" actId="20577"/>
          <ac:spMkLst>
            <pc:docMk/>
            <pc:sldMk cId="2774993870" sldId="738"/>
            <ac:spMk id="2" creationId="{63FEE7B5-9150-4446-8936-52349061CD8E}"/>
          </ac:spMkLst>
        </pc:spChg>
        <pc:picChg chg="add mod">
          <ac:chgData name="Lucas Jellema" userId="7e183fbb-84e0-44b3-9b03-0792bc8d162b" providerId="ADAL" clId="{99C20153-9A5F-4FE5-AD2E-FAF10020BC9A}" dt="2018-10-31T07:51:16.892" v="7653" actId="1076"/>
          <ac:picMkLst>
            <pc:docMk/>
            <pc:sldMk cId="2774993870" sldId="738"/>
            <ac:picMk id="6" creationId="{FB92A9B0-5C81-4796-9FB5-210EDA8A8C41}"/>
          </ac:picMkLst>
        </pc:picChg>
      </pc:sldChg>
      <pc:sldChg chg="addSp delSp modSp add">
        <pc:chgData name="Lucas Jellema" userId="7e183fbb-84e0-44b3-9b03-0792bc8d162b" providerId="ADAL" clId="{99C20153-9A5F-4FE5-AD2E-FAF10020BC9A}" dt="2018-10-31T07:52:47.719" v="7720" actId="20577"/>
        <pc:sldMkLst>
          <pc:docMk/>
          <pc:sldMk cId="1458734527" sldId="739"/>
        </pc:sldMkLst>
        <pc:spChg chg="del">
          <ac:chgData name="Lucas Jellema" userId="7e183fbb-84e0-44b3-9b03-0792bc8d162b" providerId="ADAL" clId="{99C20153-9A5F-4FE5-AD2E-FAF10020BC9A}" dt="2018-10-31T07:52:41.977" v="7703" actId="20577"/>
          <ac:spMkLst>
            <pc:docMk/>
            <pc:sldMk cId="1458734527" sldId="739"/>
            <ac:spMk id="2" creationId="{9877913F-B196-4456-AAA4-A105C77C0857}"/>
          </ac:spMkLst>
        </pc:spChg>
        <pc:spChg chg="del">
          <ac:chgData name="Lucas Jellema" userId="7e183fbb-84e0-44b3-9b03-0792bc8d162b" providerId="ADAL" clId="{99C20153-9A5F-4FE5-AD2E-FAF10020BC9A}" dt="2018-10-31T07:52:41.977" v="7703" actId="20577"/>
          <ac:spMkLst>
            <pc:docMk/>
            <pc:sldMk cId="1458734527" sldId="739"/>
            <ac:spMk id="3" creationId="{4218E29A-243E-400C-A3CC-49A813F91664}"/>
          </ac:spMkLst>
        </pc:spChg>
        <pc:spChg chg="add mod">
          <ac:chgData name="Lucas Jellema" userId="7e183fbb-84e0-44b3-9b03-0792bc8d162b" providerId="ADAL" clId="{99C20153-9A5F-4FE5-AD2E-FAF10020BC9A}" dt="2018-10-31T07:52:47.719" v="7720" actId="20577"/>
          <ac:spMkLst>
            <pc:docMk/>
            <pc:sldMk cId="1458734527" sldId="739"/>
            <ac:spMk id="6" creationId="{5BBC6A00-D575-4541-925D-EEDFAACE808F}"/>
          </ac:spMkLst>
        </pc:spChg>
      </pc:sldChg>
      <pc:sldChg chg="addSp modSp add">
        <pc:chgData name="Lucas Jellema" userId="7e183fbb-84e0-44b3-9b03-0792bc8d162b" providerId="ADAL" clId="{99C20153-9A5F-4FE5-AD2E-FAF10020BC9A}" dt="2018-10-31T10:37:49.578" v="7750" actId="1076"/>
        <pc:sldMkLst>
          <pc:docMk/>
          <pc:sldMk cId="2494370592" sldId="740"/>
        </pc:sldMkLst>
        <pc:spChg chg="mod">
          <ac:chgData name="Lucas Jellema" userId="7e183fbb-84e0-44b3-9b03-0792bc8d162b" providerId="ADAL" clId="{99C20153-9A5F-4FE5-AD2E-FAF10020BC9A}" dt="2018-10-31T10:37:38.895" v="7748" actId="20577"/>
          <ac:spMkLst>
            <pc:docMk/>
            <pc:sldMk cId="2494370592" sldId="740"/>
            <ac:spMk id="2" creationId="{D764B713-498B-4C59-AA0C-F59B006C70C3}"/>
          </ac:spMkLst>
        </pc:spChg>
        <pc:picChg chg="add mod">
          <ac:chgData name="Lucas Jellema" userId="7e183fbb-84e0-44b3-9b03-0792bc8d162b" providerId="ADAL" clId="{99C20153-9A5F-4FE5-AD2E-FAF10020BC9A}" dt="2018-10-31T10:37:49.578" v="7750" actId="1076"/>
          <ac:picMkLst>
            <pc:docMk/>
            <pc:sldMk cId="2494370592" sldId="740"/>
            <ac:picMk id="6" creationId="{FF3D24FB-2BC2-44E0-A37C-50C56582C038}"/>
          </ac:picMkLst>
        </pc:picChg>
      </pc:sldChg>
      <pc:sldChg chg="addSp modSp add">
        <pc:chgData name="Lucas Jellema" userId="7e183fbb-84e0-44b3-9b03-0792bc8d162b" providerId="ADAL" clId="{99C20153-9A5F-4FE5-AD2E-FAF10020BC9A}" dt="2018-11-02T21:07:00.785" v="8007" actId="20577"/>
        <pc:sldMkLst>
          <pc:docMk/>
          <pc:sldMk cId="3695290580" sldId="741"/>
        </pc:sldMkLst>
        <pc:spChg chg="mod">
          <ac:chgData name="Lucas Jellema" userId="7e183fbb-84e0-44b3-9b03-0792bc8d162b" providerId="ADAL" clId="{99C20153-9A5F-4FE5-AD2E-FAF10020BC9A}" dt="2018-11-02T21:07:00.785" v="8007" actId="20577"/>
          <ac:spMkLst>
            <pc:docMk/>
            <pc:sldMk cId="3695290580" sldId="741"/>
            <ac:spMk id="2" creationId="{89B0B4BC-1556-4103-81F6-0B6931614500}"/>
          </ac:spMkLst>
        </pc:spChg>
        <pc:picChg chg="add mod">
          <ac:chgData name="Lucas Jellema" userId="7e183fbb-84e0-44b3-9b03-0792bc8d162b" providerId="ADAL" clId="{99C20153-9A5F-4FE5-AD2E-FAF10020BC9A}" dt="2018-11-01T21:14:48.035" v="7809" actId="1076"/>
          <ac:picMkLst>
            <pc:docMk/>
            <pc:sldMk cId="3695290580" sldId="741"/>
            <ac:picMk id="1026" creationId="{220367C3-3E56-415A-8D1B-6D32F0AB5490}"/>
          </ac:picMkLst>
        </pc:picChg>
      </pc:sldChg>
      <pc:sldChg chg="addSp delSp modSp add modAnim">
        <pc:chgData name="Lucas Jellema" userId="7e183fbb-84e0-44b3-9b03-0792bc8d162b" providerId="ADAL" clId="{99C20153-9A5F-4FE5-AD2E-FAF10020BC9A}" dt="2018-11-01T21:22:47.505" v="7893" actId="1036"/>
        <pc:sldMkLst>
          <pc:docMk/>
          <pc:sldMk cId="2616862377" sldId="742"/>
        </pc:sldMkLst>
        <pc:spChg chg="del">
          <ac:chgData name="Lucas Jellema" userId="7e183fbb-84e0-44b3-9b03-0792bc8d162b" providerId="ADAL" clId="{99C20153-9A5F-4FE5-AD2E-FAF10020BC9A}" dt="2018-11-01T21:15:29.468" v="7843" actId="1036"/>
          <ac:spMkLst>
            <pc:docMk/>
            <pc:sldMk cId="2616862377" sldId="742"/>
            <ac:spMk id="3" creationId="{9E7B397D-D0B9-4E3F-8B74-A6413CBD30A9}"/>
          </ac:spMkLst>
        </pc:spChg>
        <pc:spChg chg="add mod">
          <ac:chgData name="Lucas Jellema" userId="7e183fbb-84e0-44b3-9b03-0792bc8d162b" providerId="ADAL" clId="{99C20153-9A5F-4FE5-AD2E-FAF10020BC9A}" dt="2018-11-01T21:22:16.380" v="7875" actId="478"/>
          <ac:spMkLst>
            <pc:docMk/>
            <pc:sldMk cId="2616862377" sldId="742"/>
            <ac:spMk id="12" creationId="{3942510B-13B8-4F9B-A987-816864321C77}"/>
          </ac:spMkLst>
        </pc:spChg>
        <pc:grpChg chg="add mod">
          <ac:chgData name="Lucas Jellema" userId="7e183fbb-84e0-44b3-9b03-0792bc8d162b" providerId="ADAL" clId="{99C20153-9A5F-4FE5-AD2E-FAF10020BC9A}" dt="2018-11-01T21:22:47.505" v="7893" actId="1036"/>
          <ac:grpSpMkLst>
            <pc:docMk/>
            <pc:sldMk cId="2616862377" sldId="742"/>
            <ac:grpSpMk id="9" creationId="{F96E7C66-70EC-4629-96BC-CCC3420EAC4F}"/>
          </ac:grpSpMkLst>
        </pc:grpChg>
        <pc:picChg chg="add del mod">
          <ac:chgData name="Lucas Jellema" userId="7e183fbb-84e0-44b3-9b03-0792bc8d162b" providerId="ADAL" clId="{99C20153-9A5F-4FE5-AD2E-FAF10020BC9A}" dt="2018-11-01T21:22:16.380" v="7875" actId="478"/>
          <ac:picMkLst>
            <pc:docMk/>
            <pc:sldMk cId="2616862377" sldId="742"/>
            <ac:picMk id="7" creationId="{450F5D26-B748-42A5-9247-65AAE235D7B8}"/>
          </ac:picMkLst>
        </pc:picChg>
        <pc:picChg chg="add mod">
          <ac:chgData name="Lucas Jellema" userId="7e183fbb-84e0-44b3-9b03-0792bc8d162b" providerId="ADAL" clId="{99C20153-9A5F-4FE5-AD2E-FAF10020BC9A}" dt="2018-11-01T21:19:19.915" v="7867" actId="164"/>
          <ac:picMkLst>
            <pc:docMk/>
            <pc:sldMk cId="2616862377" sldId="742"/>
            <ac:picMk id="8" creationId="{807E9D05-B56A-4A78-BD2D-ABC2A84E36D5}"/>
          </ac:picMkLst>
        </pc:picChg>
        <pc:picChg chg="add mod">
          <ac:chgData name="Lucas Jellema" userId="7e183fbb-84e0-44b3-9b03-0792bc8d162b" providerId="ADAL" clId="{99C20153-9A5F-4FE5-AD2E-FAF10020BC9A}" dt="2018-11-01T21:22:47.505" v="7893" actId="1036"/>
          <ac:picMkLst>
            <pc:docMk/>
            <pc:sldMk cId="2616862377" sldId="742"/>
            <ac:picMk id="10" creationId="{61FF2FEE-CC72-4BFE-8C39-B8115D1DDB3B}"/>
          </ac:picMkLst>
        </pc:picChg>
        <pc:picChg chg="add mod">
          <ac:chgData name="Lucas Jellema" userId="7e183fbb-84e0-44b3-9b03-0792bc8d162b" providerId="ADAL" clId="{99C20153-9A5F-4FE5-AD2E-FAF10020BC9A}" dt="2018-11-01T21:22:30.282" v="7879" actId="1076"/>
          <ac:picMkLst>
            <pc:docMk/>
            <pc:sldMk cId="2616862377" sldId="742"/>
            <ac:picMk id="13" creationId="{08FED2DD-94FB-4E9D-AA76-D4162DA7644F}"/>
          </ac:picMkLst>
        </pc:picChg>
        <pc:picChg chg="add mod">
          <ac:chgData name="Lucas Jellema" userId="7e183fbb-84e0-44b3-9b03-0792bc8d162b" providerId="ADAL" clId="{99C20153-9A5F-4FE5-AD2E-FAF10020BC9A}" dt="2018-11-01T21:19:19.915" v="7867" actId="164"/>
          <ac:picMkLst>
            <pc:docMk/>
            <pc:sldMk cId="2616862377" sldId="742"/>
            <ac:picMk id="2050" creationId="{11E0B6DC-1C19-478C-A911-946D1DEE3B18}"/>
          </ac:picMkLst>
        </pc:picChg>
      </pc:sldChg>
      <pc:sldChg chg="addSp modSp add">
        <pc:chgData name="Lucas Jellema" userId="7e183fbb-84e0-44b3-9b03-0792bc8d162b" providerId="ADAL" clId="{99C20153-9A5F-4FE5-AD2E-FAF10020BC9A}" dt="2018-11-01T21:16:16.817" v="7849" actId="1076"/>
        <pc:sldMkLst>
          <pc:docMk/>
          <pc:sldMk cId="3565830726" sldId="743"/>
        </pc:sldMkLst>
        <pc:picChg chg="add mod">
          <ac:chgData name="Lucas Jellema" userId="7e183fbb-84e0-44b3-9b03-0792bc8d162b" providerId="ADAL" clId="{99C20153-9A5F-4FE5-AD2E-FAF10020BC9A}" dt="2018-11-01T21:16:16.817" v="7849" actId="1076"/>
          <ac:picMkLst>
            <pc:docMk/>
            <pc:sldMk cId="3565830726" sldId="743"/>
            <ac:picMk id="6" creationId="{BBA274AC-2B5A-456E-BCDB-694F419FDADA}"/>
          </ac:picMkLst>
        </pc:picChg>
      </pc:sldChg>
      <pc:sldChg chg="addSp modSp add">
        <pc:chgData name="Lucas Jellema" userId="7e183fbb-84e0-44b3-9b03-0792bc8d162b" providerId="ADAL" clId="{99C20153-9A5F-4FE5-AD2E-FAF10020BC9A}" dt="2018-11-02T21:02:28.514" v="7919" actId="1076"/>
        <pc:sldMkLst>
          <pc:docMk/>
          <pc:sldMk cId="3979462639" sldId="745"/>
        </pc:sldMkLst>
        <pc:picChg chg="add mod">
          <ac:chgData name="Lucas Jellema" userId="7e183fbb-84e0-44b3-9b03-0792bc8d162b" providerId="ADAL" clId="{99C20153-9A5F-4FE5-AD2E-FAF10020BC9A}" dt="2018-11-02T21:02:28.514" v="7919" actId="1076"/>
          <ac:picMkLst>
            <pc:docMk/>
            <pc:sldMk cId="3979462639" sldId="745"/>
            <ac:picMk id="6" creationId="{CF22F5E8-34B6-4E52-85B1-E4B175976C21}"/>
          </ac:picMkLst>
        </pc:picChg>
      </pc:sldChg>
      <pc:sldChg chg="addSp modSp add modAnim">
        <pc:chgData name="Lucas Jellema" userId="7e183fbb-84e0-44b3-9b03-0792bc8d162b" providerId="ADAL" clId="{99C20153-9A5F-4FE5-AD2E-FAF10020BC9A}" dt="2018-11-02T21:06:51.302" v="8001" actId="20577"/>
        <pc:sldMkLst>
          <pc:docMk/>
          <pc:sldMk cId="2390044044" sldId="746"/>
        </pc:sldMkLst>
        <pc:spChg chg="add mod">
          <ac:chgData name="Lucas Jellema" userId="7e183fbb-84e0-44b3-9b03-0792bc8d162b" providerId="ADAL" clId="{99C20153-9A5F-4FE5-AD2E-FAF10020BC9A}" dt="2018-11-02T21:04:08.125" v="7933" actId="207"/>
          <ac:spMkLst>
            <pc:docMk/>
            <pc:sldMk cId="2390044044" sldId="746"/>
            <ac:spMk id="7" creationId="{22F17883-577B-4FC8-9AC6-AA3E08E95457}"/>
          </ac:spMkLst>
        </pc:spChg>
        <pc:spChg chg="add mod">
          <ac:chgData name="Lucas Jellema" userId="7e183fbb-84e0-44b3-9b03-0792bc8d162b" providerId="ADAL" clId="{99C20153-9A5F-4FE5-AD2E-FAF10020BC9A}" dt="2018-11-02T21:06:43.048" v="8000" actId="1037"/>
          <ac:spMkLst>
            <pc:docMk/>
            <pc:sldMk cId="2390044044" sldId="746"/>
            <ac:spMk id="8" creationId="{1E179033-5CD7-4E3D-BF0A-01DA5504B142}"/>
          </ac:spMkLst>
        </pc:spChg>
      </pc:sldChg>
      <pc:sldChg chg="add del">
        <pc:chgData name="Lucas Jellema" userId="7e183fbb-84e0-44b3-9b03-0792bc8d162b" providerId="ADAL" clId="{99C20153-9A5F-4FE5-AD2E-FAF10020BC9A}" dt="2018-11-03T09:03:37.320" v="8010" actId="1076"/>
        <pc:sldMkLst>
          <pc:docMk/>
          <pc:sldMk cId="4175264572" sldId="747"/>
        </pc:sldMkLst>
      </pc:sldChg>
      <pc:sldChg chg="add del">
        <pc:chgData name="Lucas Jellema" userId="7e183fbb-84e0-44b3-9b03-0792bc8d162b" providerId="ADAL" clId="{99C20153-9A5F-4FE5-AD2E-FAF10020BC9A}" dt="2018-11-03T09:03:37.320" v="8010" actId="1076"/>
        <pc:sldMkLst>
          <pc:docMk/>
          <pc:sldMk cId="1446533310" sldId="748"/>
        </pc:sldMkLst>
      </pc:sldChg>
      <pc:sldChg chg="addSp delSp modSp add">
        <pc:chgData name="Lucas Jellema" userId="7e183fbb-84e0-44b3-9b03-0792bc8d162b" providerId="ADAL" clId="{99C20153-9A5F-4FE5-AD2E-FAF10020BC9A}" dt="2018-11-03T09:46:02.230" v="8073" actId="1076"/>
        <pc:sldMkLst>
          <pc:docMk/>
          <pc:sldMk cId="1929539666" sldId="749"/>
        </pc:sldMkLst>
        <pc:picChg chg="add del">
          <ac:chgData name="Lucas Jellema" userId="7e183fbb-84e0-44b3-9b03-0792bc8d162b" providerId="ADAL" clId="{99C20153-9A5F-4FE5-AD2E-FAF10020BC9A}" dt="2018-11-03T09:45:54.136" v="8069" actId="1076"/>
          <ac:picMkLst>
            <pc:docMk/>
            <pc:sldMk cId="1929539666" sldId="749"/>
            <ac:picMk id="5" creationId="{FA757E92-39B8-41BD-B477-D56B91C14B1D}"/>
          </ac:picMkLst>
        </pc:picChg>
        <pc:picChg chg="add mod">
          <ac:chgData name="Lucas Jellema" userId="7e183fbb-84e0-44b3-9b03-0792bc8d162b" providerId="ADAL" clId="{99C20153-9A5F-4FE5-AD2E-FAF10020BC9A}" dt="2018-11-03T09:46:02.230" v="8073" actId="1076"/>
          <ac:picMkLst>
            <pc:docMk/>
            <pc:sldMk cId="1929539666" sldId="749"/>
            <ac:picMk id="6" creationId="{F0575BE4-04A0-4D81-9304-B41A15126462}"/>
          </ac:picMkLst>
        </pc:picChg>
      </pc:sldChg>
      <pc:sldChg chg="addSp modSp add">
        <pc:chgData name="Lucas Jellema" userId="7e183fbb-84e0-44b3-9b03-0792bc8d162b" providerId="ADAL" clId="{99C20153-9A5F-4FE5-AD2E-FAF10020BC9A}" dt="2018-11-03T09:47:13.787" v="8077" actId="14100"/>
        <pc:sldMkLst>
          <pc:docMk/>
          <pc:sldMk cId="3258771822" sldId="750"/>
        </pc:sldMkLst>
        <pc:picChg chg="add mod">
          <ac:chgData name="Lucas Jellema" userId="7e183fbb-84e0-44b3-9b03-0792bc8d162b" providerId="ADAL" clId="{99C20153-9A5F-4FE5-AD2E-FAF10020BC9A}" dt="2018-11-03T09:47:13.787" v="8077" actId="14100"/>
          <ac:picMkLst>
            <pc:docMk/>
            <pc:sldMk cId="3258771822" sldId="750"/>
            <ac:picMk id="5" creationId="{884AF74C-193B-4F99-BB40-0AA16252E5CD}"/>
          </ac:picMkLst>
        </pc:picChg>
      </pc:sldChg>
      <pc:sldChg chg="addSp delSp modSp add">
        <pc:chgData name="Lucas Jellema" userId="7e183fbb-84e0-44b3-9b03-0792bc8d162b" providerId="ADAL" clId="{99C20153-9A5F-4FE5-AD2E-FAF10020BC9A}" dt="2018-11-03T09:47:54.957" v="8082" actId="1076"/>
        <pc:sldMkLst>
          <pc:docMk/>
          <pc:sldMk cId="2779437864" sldId="751"/>
        </pc:sldMkLst>
        <pc:picChg chg="add del">
          <ac:chgData name="Lucas Jellema" userId="7e183fbb-84e0-44b3-9b03-0792bc8d162b" providerId="ADAL" clId="{99C20153-9A5F-4FE5-AD2E-FAF10020BC9A}" dt="2018-11-03T09:47:49.539" v="8080" actId="1076"/>
          <ac:picMkLst>
            <pc:docMk/>
            <pc:sldMk cId="2779437864" sldId="751"/>
            <ac:picMk id="5" creationId="{E141BDC2-9FFD-4140-ADAF-E50D34EC87A2}"/>
          </ac:picMkLst>
        </pc:picChg>
        <pc:picChg chg="add mod">
          <ac:chgData name="Lucas Jellema" userId="7e183fbb-84e0-44b3-9b03-0792bc8d162b" providerId="ADAL" clId="{99C20153-9A5F-4FE5-AD2E-FAF10020BC9A}" dt="2018-11-03T09:47:54.957" v="8082" actId="1076"/>
          <ac:picMkLst>
            <pc:docMk/>
            <pc:sldMk cId="2779437864" sldId="751"/>
            <ac:picMk id="6" creationId="{59CC2D3A-1D03-4039-906F-63259A356435}"/>
          </ac:picMkLst>
        </pc:picChg>
      </pc:sldChg>
      <pc:sldChg chg="addSp delSp modSp add">
        <pc:chgData name="Lucas Jellema" userId="7e183fbb-84e0-44b3-9b03-0792bc8d162b" providerId="ADAL" clId="{99C20153-9A5F-4FE5-AD2E-FAF10020BC9A}" dt="2018-11-03T14:28:18.901" v="8176" actId="20577"/>
        <pc:sldMkLst>
          <pc:docMk/>
          <pc:sldMk cId="2443741488" sldId="752"/>
        </pc:sldMkLst>
        <pc:spChg chg="del">
          <ac:chgData name="Lucas Jellema" userId="7e183fbb-84e0-44b3-9b03-0792bc8d162b" providerId="ADAL" clId="{99C20153-9A5F-4FE5-AD2E-FAF10020BC9A}" dt="2018-11-03T14:26:41.195" v="8100" actId="20577"/>
          <ac:spMkLst>
            <pc:docMk/>
            <pc:sldMk cId="2443741488" sldId="752"/>
            <ac:spMk id="2" creationId="{4C16612E-4CC9-4966-BE0D-ACF5A20DC216}"/>
          </ac:spMkLst>
        </pc:spChg>
        <pc:spChg chg="del">
          <ac:chgData name="Lucas Jellema" userId="7e183fbb-84e0-44b3-9b03-0792bc8d162b" providerId="ADAL" clId="{99C20153-9A5F-4FE5-AD2E-FAF10020BC9A}" dt="2018-11-03T14:26:41.195" v="8100" actId="20577"/>
          <ac:spMkLst>
            <pc:docMk/>
            <pc:sldMk cId="2443741488" sldId="752"/>
            <ac:spMk id="3" creationId="{BF77ABF9-6F5C-487C-BD43-46FC72E5251D}"/>
          </ac:spMkLst>
        </pc:spChg>
        <pc:spChg chg="add mod">
          <ac:chgData name="Lucas Jellema" userId="7e183fbb-84e0-44b3-9b03-0792bc8d162b" providerId="ADAL" clId="{99C20153-9A5F-4FE5-AD2E-FAF10020BC9A}" dt="2018-11-03T14:28:18.901" v="8176" actId="20577"/>
          <ac:spMkLst>
            <pc:docMk/>
            <pc:sldMk cId="2443741488" sldId="752"/>
            <ac:spMk id="6" creationId="{1EB9C069-9F65-4CF9-AEF0-F396195E39F7}"/>
          </ac:spMkLst>
        </pc:spChg>
        <pc:grpChg chg="add mod">
          <ac:chgData name="Lucas Jellema" userId="7e183fbb-84e0-44b3-9b03-0792bc8d162b" providerId="ADAL" clId="{99C20153-9A5F-4FE5-AD2E-FAF10020BC9A}" dt="2018-11-03T14:27:14.794" v="8115" actId="1076"/>
          <ac:grpSpMkLst>
            <pc:docMk/>
            <pc:sldMk cId="2443741488" sldId="752"/>
            <ac:grpSpMk id="7" creationId="{EF3C3508-C898-4FBA-9F23-C440EA2F9CC7}"/>
          </ac:grpSpMkLst>
        </pc:grpChg>
      </pc:sldChg>
      <pc:sldChg chg="addSp delSp modSp add modTransition">
        <pc:chgData name="Lucas Jellema" userId="7e183fbb-84e0-44b3-9b03-0792bc8d162b" providerId="ADAL" clId="{99C20153-9A5F-4FE5-AD2E-FAF10020BC9A}" dt="2018-11-03T15:30:19.521" v="10216" actId="20577"/>
        <pc:sldMkLst>
          <pc:docMk/>
          <pc:sldMk cId="70381596" sldId="753"/>
        </pc:sldMkLst>
        <pc:spChg chg="del">
          <ac:chgData name="Lucas Jellema" userId="7e183fbb-84e0-44b3-9b03-0792bc8d162b" providerId="ADAL" clId="{99C20153-9A5F-4FE5-AD2E-FAF10020BC9A}" dt="2018-11-03T14:28:52.825" v="8179" actId="20577"/>
          <ac:spMkLst>
            <pc:docMk/>
            <pc:sldMk cId="70381596" sldId="753"/>
            <ac:spMk id="2" creationId="{04B1BB8C-CE4A-4D0F-B1BF-FF9A596D39F8}"/>
          </ac:spMkLst>
        </pc:spChg>
        <pc:spChg chg="del">
          <ac:chgData name="Lucas Jellema" userId="7e183fbb-84e0-44b3-9b03-0792bc8d162b" providerId="ADAL" clId="{99C20153-9A5F-4FE5-AD2E-FAF10020BC9A}" dt="2018-11-03T14:28:52.825" v="8179" actId="20577"/>
          <ac:spMkLst>
            <pc:docMk/>
            <pc:sldMk cId="70381596" sldId="753"/>
            <ac:spMk id="3" creationId="{C87E27F8-81EB-442B-A8AF-F4F3A837BC17}"/>
          </ac:spMkLst>
        </pc:spChg>
        <pc:spChg chg="add mod">
          <ac:chgData name="Lucas Jellema" userId="7e183fbb-84e0-44b3-9b03-0792bc8d162b" providerId="ADAL" clId="{99C20153-9A5F-4FE5-AD2E-FAF10020BC9A}" dt="2018-11-03T14:36:21.945" v="8437" actId="20577"/>
          <ac:spMkLst>
            <pc:docMk/>
            <pc:sldMk cId="70381596" sldId="753"/>
            <ac:spMk id="5" creationId="{75C30362-7277-4AEB-8D3D-CB972E2EF27D}"/>
          </ac:spMkLst>
        </pc:spChg>
        <pc:spChg chg="add mod">
          <ac:chgData name="Lucas Jellema" userId="7e183fbb-84e0-44b3-9b03-0792bc8d162b" providerId="ADAL" clId="{99C20153-9A5F-4FE5-AD2E-FAF10020BC9A}" dt="2018-11-03T15:30:19.521" v="10216" actId="20577"/>
          <ac:spMkLst>
            <pc:docMk/>
            <pc:sldMk cId="70381596" sldId="753"/>
            <ac:spMk id="6" creationId="{7EE44D91-4577-4CCC-B818-A436741A991E}"/>
          </ac:spMkLst>
        </pc:spChg>
        <pc:picChg chg="add mod">
          <ac:chgData name="Lucas Jellema" userId="7e183fbb-84e0-44b3-9b03-0792bc8d162b" providerId="ADAL" clId="{99C20153-9A5F-4FE5-AD2E-FAF10020BC9A}" dt="2018-11-03T14:38:12.617" v="8537" actId="1076"/>
          <ac:picMkLst>
            <pc:docMk/>
            <pc:sldMk cId="70381596" sldId="753"/>
            <ac:picMk id="7" creationId="{2B7EF69C-789E-4505-A4CC-CDC56B35B83A}"/>
          </ac:picMkLst>
        </pc:picChg>
        <pc:picChg chg="add mod">
          <ac:chgData name="Lucas Jellema" userId="7e183fbb-84e0-44b3-9b03-0792bc8d162b" providerId="ADAL" clId="{99C20153-9A5F-4FE5-AD2E-FAF10020BC9A}" dt="2018-11-03T15:14:13.470" v="9913" actId="1076"/>
          <ac:picMkLst>
            <pc:docMk/>
            <pc:sldMk cId="70381596" sldId="753"/>
            <ac:picMk id="8" creationId="{567B8AB6-F43D-41AE-B0EB-7C41EF37687A}"/>
          </ac:picMkLst>
        </pc:picChg>
        <pc:picChg chg="add mod">
          <ac:chgData name="Lucas Jellema" userId="7e183fbb-84e0-44b3-9b03-0792bc8d162b" providerId="ADAL" clId="{99C20153-9A5F-4FE5-AD2E-FAF10020BC9A}" dt="2018-11-03T15:14:10.896" v="9912" actId="1076"/>
          <ac:picMkLst>
            <pc:docMk/>
            <pc:sldMk cId="70381596" sldId="753"/>
            <ac:picMk id="4098" creationId="{14EFBB14-00F7-4E2A-BB36-7393369F3762}"/>
          </ac:picMkLst>
        </pc:picChg>
      </pc:sldChg>
      <pc:sldChg chg="addSp delSp modSp add modTransition">
        <pc:chgData name="Lucas Jellema" userId="7e183fbb-84e0-44b3-9b03-0792bc8d162b" providerId="ADAL" clId="{99C20153-9A5F-4FE5-AD2E-FAF10020BC9A}" dt="2018-11-03T14:46:22.527" v="9279" actId="14100"/>
        <pc:sldMkLst>
          <pc:docMk/>
          <pc:sldMk cId="559669569" sldId="754"/>
        </pc:sldMkLst>
        <pc:spChg chg="del">
          <ac:chgData name="Lucas Jellema" userId="7e183fbb-84e0-44b3-9b03-0792bc8d162b" providerId="ADAL" clId="{99C20153-9A5F-4FE5-AD2E-FAF10020BC9A}" dt="2018-11-03T14:38:45.507" v="8540" actId="14100"/>
          <ac:spMkLst>
            <pc:docMk/>
            <pc:sldMk cId="559669569" sldId="754"/>
            <ac:spMk id="2" creationId="{1440B3BA-CB61-48F3-B477-A232AEEC8881}"/>
          </ac:spMkLst>
        </pc:spChg>
        <pc:spChg chg="del">
          <ac:chgData name="Lucas Jellema" userId="7e183fbb-84e0-44b3-9b03-0792bc8d162b" providerId="ADAL" clId="{99C20153-9A5F-4FE5-AD2E-FAF10020BC9A}" dt="2018-11-03T14:38:45.507" v="8540" actId="14100"/>
          <ac:spMkLst>
            <pc:docMk/>
            <pc:sldMk cId="559669569" sldId="754"/>
            <ac:spMk id="3" creationId="{AFEE69EB-5594-48CC-8C85-BB80A643C002}"/>
          </ac:spMkLst>
        </pc:spChg>
        <pc:spChg chg="add mod">
          <ac:chgData name="Lucas Jellema" userId="7e183fbb-84e0-44b3-9b03-0792bc8d162b" providerId="ADAL" clId="{99C20153-9A5F-4FE5-AD2E-FAF10020BC9A}" dt="2018-11-03T14:38:52.484" v="8572" actId="20577"/>
          <ac:spMkLst>
            <pc:docMk/>
            <pc:sldMk cId="559669569" sldId="754"/>
            <ac:spMk id="5" creationId="{9E783D82-E567-4BCB-ADD9-3F9D3B3D2907}"/>
          </ac:spMkLst>
        </pc:spChg>
        <pc:spChg chg="add mod">
          <ac:chgData name="Lucas Jellema" userId="7e183fbb-84e0-44b3-9b03-0792bc8d162b" providerId="ADAL" clId="{99C20153-9A5F-4FE5-AD2E-FAF10020BC9A}" dt="2018-11-03T14:45:10.729" v="9274" actId="20577"/>
          <ac:spMkLst>
            <pc:docMk/>
            <pc:sldMk cId="559669569" sldId="754"/>
            <ac:spMk id="6" creationId="{28CA3308-84E2-4A54-B4C1-7E9BAA0B1223}"/>
          </ac:spMkLst>
        </pc:spChg>
        <pc:picChg chg="add mod">
          <ac:chgData name="Lucas Jellema" userId="7e183fbb-84e0-44b3-9b03-0792bc8d162b" providerId="ADAL" clId="{99C20153-9A5F-4FE5-AD2E-FAF10020BC9A}" dt="2018-11-03T14:45:15.416" v="9275" actId="1076"/>
          <ac:picMkLst>
            <pc:docMk/>
            <pc:sldMk cId="559669569" sldId="754"/>
            <ac:picMk id="7" creationId="{67C44F0C-6DB3-4BD4-AF4E-1F209A55DFAC}"/>
          </ac:picMkLst>
        </pc:picChg>
        <pc:picChg chg="add mod">
          <ac:chgData name="Lucas Jellema" userId="7e183fbb-84e0-44b3-9b03-0792bc8d162b" providerId="ADAL" clId="{99C20153-9A5F-4FE5-AD2E-FAF10020BC9A}" dt="2018-11-03T14:46:22.527" v="9279" actId="14100"/>
          <ac:picMkLst>
            <pc:docMk/>
            <pc:sldMk cId="559669569" sldId="754"/>
            <ac:picMk id="2050" creationId="{E490C46E-66CF-422B-8A87-69D78745CBB7}"/>
          </ac:picMkLst>
        </pc:picChg>
      </pc:sldChg>
      <pc:sldChg chg="addSp delSp modSp add ord modAnim">
        <pc:chgData name="Lucas Jellema" userId="7e183fbb-84e0-44b3-9b03-0792bc8d162b" providerId="ADAL" clId="{99C20153-9A5F-4FE5-AD2E-FAF10020BC9A}" dt="2018-11-03T15:01:13.011" v="9699" actId="20577"/>
        <pc:sldMkLst>
          <pc:docMk/>
          <pc:sldMk cId="688514341" sldId="755"/>
        </pc:sldMkLst>
        <pc:spChg chg="mod">
          <ac:chgData name="Lucas Jellema" userId="7e183fbb-84e0-44b3-9b03-0792bc8d162b" providerId="ADAL" clId="{99C20153-9A5F-4FE5-AD2E-FAF10020BC9A}" dt="2018-11-03T15:01:06.714" v="9698" actId="20577"/>
          <ac:spMkLst>
            <pc:docMk/>
            <pc:sldMk cId="688514341" sldId="755"/>
            <ac:spMk id="2" creationId="{C903464D-854B-49B5-B16C-08785DB2003A}"/>
          </ac:spMkLst>
        </pc:spChg>
        <pc:spChg chg="del">
          <ac:chgData name="Lucas Jellema" userId="7e183fbb-84e0-44b3-9b03-0792bc8d162b" providerId="ADAL" clId="{99C20153-9A5F-4FE5-AD2E-FAF10020BC9A}" dt="2018-11-03T14:50:45.345" v="9296" actId="20577"/>
          <ac:spMkLst>
            <pc:docMk/>
            <pc:sldMk cId="688514341" sldId="755"/>
            <ac:spMk id="3" creationId="{827CF4FC-F4DB-49FA-A6B0-5ABE5D55F82D}"/>
          </ac:spMkLst>
        </pc:spChg>
        <pc:picChg chg="add">
          <ac:chgData name="Lucas Jellema" userId="7e183fbb-84e0-44b3-9b03-0792bc8d162b" providerId="ADAL" clId="{99C20153-9A5F-4FE5-AD2E-FAF10020BC9A}" dt="2018-11-03T14:49:58.943" v="9286" actId="20577"/>
          <ac:picMkLst>
            <pc:docMk/>
            <pc:sldMk cId="688514341" sldId="755"/>
            <ac:picMk id="6" creationId="{5DEB64B7-8AC9-4F5F-911D-300EA8070792}"/>
          </ac:picMkLst>
        </pc:picChg>
        <pc:picChg chg="add mod">
          <ac:chgData name="Lucas Jellema" userId="7e183fbb-84e0-44b3-9b03-0792bc8d162b" providerId="ADAL" clId="{99C20153-9A5F-4FE5-AD2E-FAF10020BC9A}" dt="2018-11-03T14:59:56.496" v="9695" actId="1076"/>
          <ac:picMkLst>
            <pc:docMk/>
            <pc:sldMk cId="688514341" sldId="755"/>
            <ac:picMk id="8" creationId="{143C221E-E34B-4613-A3CA-D33910736DCD}"/>
          </ac:picMkLst>
        </pc:picChg>
        <pc:picChg chg="add mod">
          <ac:chgData name="Lucas Jellema" userId="7e183fbb-84e0-44b3-9b03-0792bc8d162b" providerId="ADAL" clId="{99C20153-9A5F-4FE5-AD2E-FAF10020BC9A}" dt="2018-11-03T14:53:45.898" v="9306" actId="20577"/>
          <ac:picMkLst>
            <pc:docMk/>
            <pc:sldMk cId="688514341" sldId="755"/>
            <ac:picMk id="9" creationId="{B32ED739-352E-4803-8654-76E4D7B63344}"/>
          </ac:picMkLst>
        </pc:picChg>
      </pc:sldChg>
      <pc:sldChg chg="addSp modSp add modAnim">
        <pc:chgData name="Lucas Jellema" userId="7e183fbb-84e0-44b3-9b03-0792bc8d162b" providerId="ADAL" clId="{99C20153-9A5F-4FE5-AD2E-FAF10020BC9A}" dt="2018-11-03T15:03:42.020" v="9820" actId="20577"/>
        <pc:sldMkLst>
          <pc:docMk/>
          <pc:sldMk cId="3816239858" sldId="756"/>
        </pc:sldMkLst>
        <pc:spChg chg="mod">
          <ac:chgData name="Lucas Jellema" userId="7e183fbb-84e0-44b3-9b03-0792bc8d162b" providerId="ADAL" clId="{99C20153-9A5F-4FE5-AD2E-FAF10020BC9A}" dt="2018-11-03T14:58:37.067" v="9642" actId="20577"/>
          <ac:spMkLst>
            <pc:docMk/>
            <pc:sldMk cId="3816239858" sldId="756"/>
            <ac:spMk id="2" creationId="{C63603FB-2A66-46CF-A0D5-F09F3EA8F044}"/>
          </ac:spMkLst>
        </pc:spChg>
        <pc:spChg chg="mod">
          <ac:chgData name="Lucas Jellema" userId="7e183fbb-84e0-44b3-9b03-0792bc8d162b" providerId="ADAL" clId="{99C20153-9A5F-4FE5-AD2E-FAF10020BC9A}" dt="2018-11-03T15:03:14.827" v="9814" actId="113"/>
          <ac:spMkLst>
            <pc:docMk/>
            <pc:sldMk cId="3816239858" sldId="756"/>
            <ac:spMk id="3" creationId="{1ACE1394-2711-45BB-95C0-0F3806CD04D3}"/>
          </ac:spMkLst>
        </pc:spChg>
        <pc:picChg chg="add mod">
          <ac:chgData name="Lucas Jellema" userId="7e183fbb-84e0-44b3-9b03-0792bc8d162b" providerId="ADAL" clId="{99C20153-9A5F-4FE5-AD2E-FAF10020BC9A}" dt="2018-11-03T15:01:38.140" v="9740" actId="1076"/>
          <ac:picMkLst>
            <pc:docMk/>
            <pc:sldMk cId="3816239858" sldId="756"/>
            <ac:picMk id="6" creationId="{231AA4C3-9794-42F9-A71F-E5B7DB18996C}"/>
          </ac:picMkLst>
        </pc:picChg>
        <pc:picChg chg="add mod">
          <ac:chgData name="Lucas Jellema" userId="7e183fbb-84e0-44b3-9b03-0792bc8d162b" providerId="ADAL" clId="{99C20153-9A5F-4FE5-AD2E-FAF10020BC9A}" dt="2018-11-03T14:59:40.580" v="9692" actId="1076"/>
          <ac:picMkLst>
            <pc:docMk/>
            <pc:sldMk cId="3816239858" sldId="756"/>
            <ac:picMk id="7" creationId="{48BAAF5E-49EA-4127-BD5A-DB9D27A20B20}"/>
          </ac:picMkLst>
        </pc:picChg>
      </pc:sldChg>
      <pc:sldChg chg="addSp modSp add">
        <pc:chgData name="Lucas Jellema" userId="7e183fbb-84e0-44b3-9b03-0792bc8d162b" providerId="ADAL" clId="{99C20153-9A5F-4FE5-AD2E-FAF10020BC9A}" dt="2018-11-03T15:05:10.688" v="9826" actId="1076"/>
        <pc:sldMkLst>
          <pc:docMk/>
          <pc:sldMk cId="3591729917" sldId="757"/>
        </pc:sldMkLst>
        <pc:spChg chg="add mod">
          <ac:chgData name="Lucas Jellema" userId="7e183fbb-84e0-44b3-9b03-0792bc8d162b" providerId="ADAL" clId="{99C20153-9A5F-4FE5-AD2E-FAF10020BC9A}" dt="2018-11-03T15:05:07.004" v="9825" actId="14100"/>
          <ac:spMkLst>
            <pc:docMk/>
            <pc:sldMk cId="3591729917" sldId="757"/>
            <ac:spMk id="6" creationId="{89FEDC73-65E1-42AA-8340-A3AE3E29ECE6}"/>
          </ac:spMkLst>
        </pc:spChg>
        <pc:picChg chg="add mod">
          <ac:chgData name="Lucas Jellema" userId="7e183fbb-84e0-44b3-9b03-0792bc8d162b" providerId="ADAL" clId="{99C20153-9A5F-4FE5-AD2E-FAF10020BC9A}" dt="2018-11-03T15:05:10.688" v="9826" actId="1076"/>
          <ac:picMkLst>
            <pc:docMk/>
            <pc:sldMk cId="3591729917" sldId="757"/>
            <ac:picMk id="3076" creationId="{1AB2A25B-0B5F-4A1C-A07D-25FC35FD4A6C}"/>
          </ac:picMkLst>
        </pc:picChg>
      </pc:sldChg>
      <pc:sldChg chg="addSp modSp add">
        <pc:chgData name="Lucas Jellema" userId="7e183fbb-84e0-44b3-9b03-0792bc8d162b" providerId="ADAL" clId="{99C20153-9A5F-4FE5-AD2E-FAF10020BC9A}" dt="2018-11-03T15:24:36.255" v="9994" actId="1076"/>
        <pc:sldMkLst>
          <pc:docMk/>
          <pc:sldMk cId="3623677933" sldId="758"/>
        </pc:sldMkLst>
        <pc:spChg chg="mod">
          <ac:chgData name="Lucas Jellema" userId="7e183fbb-84e0-44b3-9b03-0792bc8d162b" providerId="ADAL" clId="{99C20153-9A5F-4FE5-AD2E-FAF10020BC9A}" dt="2018-11-03T15:13:12.568" v="9909" actId="20577"/>
          <ac:spMkLst>
            <pc:docMk/>
            <pc:sldMk cId="3623677933" sldId="758"/>
            <ac:spMk id="2" creationId="{5F2C7E1E-0633-4223-82C9-580A4292516E}"/>
          </ac:spMkLst>
        </pc:spChg>
        <pc:picChg chg="add mod">
          <ac:chgData name="Lucas Jellema" userId="7e183fbb-84e0-44b3-9b03-0792bc8d162b" providerId="ADAL" clId="{99C20153-9A5F-4FE5-AD2E-FAF10020BC9A}" dt="2018-11-03T15:24:36.255" v="9994" actId="1076"/>
          <ac:picMkLst>
            <pc:docMk/>
            <pc:sldMk cId="3623677933" sldId="758"/>
            <ac:picMk id="5" creationId="{646EAD0A-45FE-4210-A660-91557D758326}"/>
          </ac:picMkLst>
        </pc:picChg>
      </pc:sldChg>
      <pc:sldChg chg="addSp delSp modSp add modTransition">
        <pc:chgData name="Lucas Jellema" userId="7e183fbb-84e0-44b3-9b03-0792bc8d162b" providerId="ADAL" clId="{99C20153-9A5F-4FE5-AD2E-FAF10020BC9A}" dt="2018-11-03T15:19:06.999" v="9988" actId="20577"/>
        <pc:sldMkLst>
          <pc:docMk/>
          <pc:sldMk cId="2640935986" sldId="759"/>
        </pc:sldMkLst>
        <pc:spChg chg="del">
          <ac:chgData name="Lucas Jellema" userId="7e183fbb-84e0-44b3-9b03-0792bc8d162b" providerId="ADAL" clId="{99C20153-9A5F-4FE5-AD2E-FAF10020BC9A}" dt="2018-11-03T15:17:30.259" v="9918" actId="20577"/>
          <ac:spMkLst>
            <pc:docMk/>
            <pc:sldMk cId="2640935986" sldId="759"/>
            <ac:spMk id="2" creationId="{DA8E5A06-5D9F-4B21-A6C2-0A4A0FE5E932}"/>
          </ac:spMkLst>
        </pc:spChg>
        <pc:spChg chg="del">
          <ac:chgData name="Lucas Jellema" userId="7e183fbb-84e0-44b3-9b03-0792bc8d162b" providerId="ADAL" clId="{99C20153-9A5F-4FE5-AD2E-FAF10020BC9A}" dt="2018-11-03T15:17:30.259" v="9918" actId="20577"/>
          <ac:spMkLst>
            <pc:docMk/>
            <pc:sldMk cId="2640935986" sldId="759"/>
            <ac:spMk id="3" creationId="{6ADA7E13-A4AD-436A-9FD4-269F43659FEF}"/>
          </ac:spMkLst>
        </pc:spChg>
        <pc:spChg chg="add mod">
          <ac:chgData name="Lucas Jellema" userId="7e183fbb-84e0-44b3-9b03-0792bc8d162b" providerId="ADAL" clId="{99C20153-9A5F-4FE5-AD2E-FAF10020BC9A}" dt="2018-11-03T15:17:30.259" v="9918" actId="20577"/>
          <ac:spMkLst>
            <pc:docMk/>
            <pc:sldMk cId="2640935986" sldId="759"/>
            <ac:spMk id="6" creationId="{4A5B4055-DD28-4BC8-B00A-CE7A26DA4EBB}"/>
          </ac:spMkLst>
        </pc:spChg>
        <pc:spChg chg="add mod">
          <ac:chgData name="Lucas Jellema" userId="7e183fbb-84e0-44b3-9b03-0792bc8d162b" providerId="ADAL" clId="{99C20153-9A5F-4FE5-AD2E-FAF10020BC9A}" dt="2018-11-03T15:17:30.259" v="9918" actId="20577"/>
          <ac:spMkLst>
            <pc:docMk/>
            <pc:sldMk cId="2640935986" sldId="759"/>
            <ac:spMk id="7" creationId="{33AD3C06-5DC5-46B6-A624-DE5F1302B4DA}"/>
          </ac:spMkLst>
        </pc:spChg>
        <pc:spChg chg="add mod">
          <ac:chgData name="Lucas Jellema" userId="7e183fbb-84e0-44b3-9b03-0792bc8d162b" providerId="ADAL" clId="{99C20153-9A5F-4FE5-AD2E-FAF10020BC9A}" dt="2018-11-03T15:18:54.970" v="9987" actId="1037"/>
          <ac:spMkLst>
            <pc:docMk/>
            <pc:sldMk cId="2640935986" sldId="759"/>
            <ac:spMk id="8" creationId="{E56D9027-CA81-4E1F-9A82-429E486AE88E}"/>
          </ac:spMkLst>
        </pc:spChg>
        <pc:picChg chg="add mod">
          <ac:chgData name="Lucas Jellema" userId="7e183fbb-84e0-44b3-9b03-0792bc8d162b" providerId="ADAL" clId="{99C20153-9A5F-4FE5-AD2E-FAF10020BC9A}" dt="2018-11-03T15:19:06.999" v="9988" actId="20577"/>
          <ac:picMkLst>
            <pc:docMk/>
            <pc:sldMk cId="2640935986" sldId="759"/>
            <ac:picMk id="5" creationId="{B267510A-9E3F-4B70-A868-DE6A9E5B2CD7}"/>
          </ac:picMkLst>
        </pc:picChg>
      </pc:sldChg>
      <pc:sldChg chg="addSp delSp modSp add modTransition">
        <pc:chgData name="Lucas Jellema" userId="7e183fbb-84e0-44b3-9b03-0792bc8d162b" providerId="ADAL" clId="{99C20153-9A5F-4FE5-AD2E-FAF10020BC9A}" dt="2018-11-03T15:29:23.099" v="10137" actId="1076"/>
        <pc:sldMkLst>
          <pc:docMk/>
          <pc:sldMk cId="4191199679" sldId="760"/>
        </pc:sldMkLst>
        <pc:spChg chg="del">
          <ac:chgData name="Lucas Jellema" userId="7e183fbb-84e0-44b3-9b03-0792bc8d162b" providerId="ADAL" clId="{99C20153-9A5F-4FE5-AD2E-FAF10020BC9A}" dt="2018-11-03T15:24:51.671" v="9996" actId="1076"/>
          <ac:spMkLst>
            <pc:docMk/>
            <pc:sldMk cId="4191199679" sldId="760"/>
            <ac:spMk id="2" creationId="{7234FD27-368C-470B-BDC6-E998E5C44784}"/>
          </ac:spMkLst>
        </pc:spChg>
        <pc:spChg chg="del">
          <ac:chgData name="Lucas Jellema" userId="7e183fbb-84e0-44b3-9b03-0792bc8d162b" providerId="ADAL" clId="{99C20153-9A5F-4FE5-AD2E-FAF10020BC9A}" dt="2018-11-03T15:24:51.671" v="9996" actId="1076"/>
          <ac:spMkLst>
            <pc:docMk/>
            <pc:sldMk cId="4191199679" sldId="760"/>
            <ac:spMk id="3" creationId="{152F3045-2CAC-43F2-9ADA-32CBA23409FD}"/>
          </ac:spMkLst>
        </pc:spChg>
        <pc:spChg chg="mod">
          <ac:chgData name="Lucas Jellema" userId="7e183fbb-84e0-44b3-9b03-0792bc8d162b" providerId="ADAL" clId="{99C20153-9A5F-4FE5-AD2E-FAF10020BC9A}" dt="2018-11-03T15:28:41.121" v="10126" actId="14100"/>
          <ac:spMkLst>
            <pc:docMk/>
            <pc:sldMk cId="4191199679" sldId="760"/>
            <ac:spMk id="4" creationId="{9DE59B03-0797-4690-9A76-28A4A470E8F5}"/>
          </ac:spMkLst>
        </pc:spChg>
        <pc:spChg chg="add mod">
          <ac:chgData name="Lucas Jellema" userId="7e183fbb-84e0-44b3-9b03-0792bc8d162b" providerId="ADAL" clId="{99C20153-9A5F-4FE5-AD2E-FAF10020BC9A}" dt="2018-11-03T15:28:41.121" v="10126" actId="14100"/>
          <ac:spMkLst>
            <pc:docMk/>
            <pc:sldMk cId="4191199679" sldId="760"/>
            <ac:spMk id="5" creationId="{6CD8CE67-C5AF-4BD9-B167-6995309C38D2}"/>
          </ac:spMkLst>
        </pc:spChg>
        <pc:spChg chg="add del mod">
          <ac:chgData name="Lucas Jellema" userId="7e183fbb-84e0-44b3-9b03-0792bc8d162b" providerId="ADAL" clId="{99C20153-9A5F-4FE5-AD2E-FAF10020BC9A}" dt="2018-11-03T15:25:08.494" v="9997" actId="1076"/>
          <ac:spMkLst>
            <pc:docMk/>
            <pc:sldMk cId="4191199679" sldId="760"/>
            <ac:spMk id="6" creationId="{1F1E3133-E8AA-4B57-AB8C-D3319AB1F918}"/>
          </ac:spMkLst>
        </pc:spChg>
        <pc:picChg chg="add mod">
          <ac:chgData name="Lucas Jellema" userId="7e183fbb-84e0-44b3-9b03-0792bc8d162b" providerId="ADAL" clId="{99C20153-9A5F-4FE5-AD2E-FAF10020BC9A}" dt="2018-11-03T15:29:20.154" v="10135" actId="1076"/>
          <ac:picMkLst>
            <pc:docMk/>
            <pc:sldMk cId="4191199679" sldId="760"/>
            <ac:picMk id="8" creationId="{D5D3A0F8-8BBD-4E7B-8215-14FF9F82475D}"/>
          </ac:picMkLst>
        </pc:picChg>
        <pc:picChg chg="add mod">
          <ac:chgData name="Lucas Jellema" userId="7e183fbb-84e0-44b3-9b03-0792bc8d162b" providerId="ADAL" clId="{99C20153-9A5F-4FE5-AD2E-FAF10020BC9A}" dt="2018-11-03T15:29:11.156" v="10130" actId="1076"/>
          <ac:picMkLst>
            <pc:docMk/>
            <pc:sldMk cId="4191199679" sldId="760"/>
            <ac:picMk id="10" creationId="{80932A4F-808D-4296-A702-071A0451043E}"/>
          </ac:picMkLst>
        </pc:picChg>
        <pc:picChg chg="add mod">
          <ac:chgData name="Lucas Jellema" userId="7e183fbb-84e0-44b3-9b03-0792bc8d162b" providerId="ADAL" clId="{99C20153-9A5F-4FE5-AD2E-FAF10020BC9A}" dt="2018-11-03T15:28:41.121" v="10126" actId="14100"/>
          <ac:picMkLst>
            <pc:docMk/>
            <pc:sldMk cId="4191199679" sldId="760"/>
            <ac:picMk id="12" creationId="{CB7E5F96-7C76-4C0C-BC50-CB34AE492A1B}"/>
          </ac:picMkLst>
        </pc:picChg>
        <pc:picChg chg="add mod">
          <ac:chgData name="Lucas Jellema" userId="7e183fbb-84e0-44b3-9b03-0792bc8d162b" providerId="ADAL" clId="{99C20153-9A5F-4FE5-AD2E-FAF10020BC9A}" dt="2018-11-03T15:29:12.782" v="10131" actId="1076"/>
          <ac:picMkLst>
            <pc:docMk/>
            <pc:sldMk cId="4191199679" sldId="760"/>
            <ac:picMk id="14" creationId="{BA06DBC4-1B8D-4C06-B7F7-C94D572B0AC5}"/>
          </ac:picMkLst>
        </pc:picChg>
        <pc:picChg chg="add mod">
          <ac:chgData name="Lucas Jellema" userId="7e183fbb-84e0-44b3-9b03-0792bc8d162b" providerId="ADAL" clId="{99C20153-9A5F-4FE5-AD2E-FAF10020BC9A}" dt="2018-11-03T15:29:23.099" v="10137" actId="1076"/>
          <ac:picMkLst>
            <pc:docMk/>
            <pc:sldMk cId="4191199679" sldId="760"/>
            <ac:picMk id="16" creationId="{8B3E361E-2252-446E-953B-0CBF4BFAC666}"/>
          </ac:picMkLst>
        </pc:picChg>
        <pc:picChg chg="add mod">
          <ac:chgData name="Lucas Jellema" userId="7e183fbb-84e0-44b3-9b03-0792bc8d162b" providerId="ADAL" clId="{99C20153-9A5F-4FE5-AD2E-FAF10020BC9A}" dt="2018-11-03T15:28:41.121" v="10126" actId="14100"/>
          <ac:picMkLst>
            <pc:docMk/>
            <pc:sldMk cId="4191199679" sldId="760"/>
            <ac:picMk id="18" creationId="{F7A45BFE-F16B-42CD-999A-1AF2AC4E14E2}"/>
          </ac:picMkLst>
        </pc:picChg>
        <pc:picChg chg="add mod">
          <ac:chgData name="Lucas Jellema" userId="7e183fbb-84e0-44b3-9b03-0792bc8d162b" providerId="ADAL" clId="{99C20153-9A5F-4FE5-AD2E-FAF10020BC9A}" dt="2018-11-03T15:29:16.021" v="10133" actId="1076"/>
          <ac:picMkLst>
            <pc:docMk/>
            <pc:sldMk cId="4191199679" sldId="760"/>
            <ac:picMk id="20" creationId="{E0C531F1-EC50-41D3-A259-A5279DC513E3}"/>
          </ac:picMkLst>
        </pc:picChg>
        <pc:picChg chg="add mod">
          <ac:chgData name="Lucas Jellema" userId="7e183fbb-84e0-44b3-9b03-0792bc8d162b" providerId="ADAL" clId="{99C20153-9A5F-4FE5-AD2E-FAF10020BC9A}" dt="2018-11-03T15:28:41.121" v="10126" actId="14100"/>
          <ac:picMkLst>
            <pc:docMk/>
            <pc:sldMk cId="4191199679" sldId="760"/>
            <ac:picMk id="22" creationId="{D23A29AA-CC4F-4699-93E7-146A0C275A5C}"/>
          </ac:picMkLst>
        </pc:picChg>
        <pc:picChg chg="add mod">
          <ac:chgData name="Lucas Jellema" userId="7e183fbb-84e0-44b3-9b03-0792bc8d162b" providerId="ADAL" clId="{99C20153-9A5F-4FE5-AD2E-FAF10020BC9A}" dt="2018-11-03T15:28:41.121" v="10126" actId="14100"/>
          <ac:picMkLst>
            <pc:docMk/>
            <pc:sldMk cId="4191199679" sldId="760"/>
            <ac:picMk id="24" creationId="{9C538858-4185-4D3E-AC60-B8E95915FCDA}"/>
          </ac:picMkLst>
        </pc:picChg>
        <pc:picChg chg="add mod">
          <ac:chgData name="Lucas Jellema" userId="7e183fbb-84e0-44b3-9b03-0792bc8d162b" providerId="ADAL" clId="{99C20153-9A5F-4FE5-AD2E-FAF10020BC9A}" dt="2018-11-03T15:28:41.121" v="10126" actId="14100"/>
          <ac:picMkLst>
            <pc:docMk/>
            <pc:sldMk cId="4191199679" sldId="760"/>
            <ac:picMk id="26" creationId="{7A9A6477-864E-4B8D-9C63-4FE7386A321A}"/>
          </ac:picMkLst>
        </pc:picChg>
        <pc:picChg chg="add mod">
          <ac:chgData name="Lucas Jellema" userId="7e183fbb-84e0-44b3-9b03-0792bc8d162b" providerId="ADAL" clId="{99C20153-9A5F-4FE5-AD2E-FAF10020BC9A}" dt="2018-11-03T15:29:13.692" v="10132" actId="1076"/>
          <ac:picMkLst>
            <pc:docMk/>
            <pc:sldMk cId="4191199679" sldId="760"/>
            <ac:picMk id="28" creationId="{93712E17-C2DF-40BE-8A93-A0848D953820}"/>
          </ac:picMkLst>
        </pc:picChg>
        <pc:picChg chg="add mod">
          <ac:chgData name="Lucas Jellema" userId="7e183fbb-84e0-44b3-9b03-0792bc8d162b" providerId="ADAL" clId="{99C20153-9A5F-4FE5-AD2E-FAF10020BC9A}" dt="2018-11-03T15:29:18.121" v="10134" actId="1076"/>
          <ac:picMkLst>
            <pc:docMk/>
            <pc:sldMk cId="4191199679" sldId="760"/>
            <ac:picMk id="30" creationId="{BCB98315-BDBF-48A1-964D-BC6B30C31761}"/>
          </ac:picMkLst>
        </pc:picChg>
        <pc:picChg chg="add mod">
          <ac:chgData name="Lucas Jellema" userId="7e183fbb-84e0-44b3-9b03-0792bc8d162b" providerId="ADAL" clId="{99C20153-9A5F-4FE5-AD2E-FAF10020BC9A}" dt="2018-11-03T15:29:06.069" v="10129" actId="1076"/>
          <ac:picMkLst>
            <pc:docMk/>
            <pc:sldMk cId="4191199679" sldId="760"/>
            <ac:picMk id="32" creationId="{6018D1F4-C881-4D53-82C0-D1456983920A}"/>
          </ac:picMkLst>
        </pc:picChg>
        <pc:picChg chg="add mod">
          <ac:chgData name="Lucas Jellema" userId="7e183fbb-84e0-44b3-9b03-0792bc8d162b" providerId="ADAL" clId="{99C20153-9A5F-4FE5-AD2E-FAF10020BC9A}" dt="2018-11-03T15:28:41.121" v="10126" actId="14100"/>
          <ac:picMkLst>
            <pc:docMk/>
            <pc:sldMk cId="4191199679" sldId="760"/>
            <ac:picMk id="34" creationId="{3D566A7C-0041-401D-BB32-8010CE950D60}"/>
          </ac:picMkLst>
        </pc:picChg>
        <pc:picChg chg="add mod">
          <ac:chgData name="Lucas Jellema" userId="7e183fbb-84e0-44b3-9b03-0792bc8d162b" providerId="ADAL" clId="{99C20153-9A5F-4FE5-AD2E-FAF10020BC9A}" dt="2018-11-03T15:29:21.892" v="10136" actId="1076"/>
          <ac:picMkLst>
            <pc:docMk/>
            <pc:sldMk cId="4191199679" sldId="760"/>
            <ac:picMk id="36" creationId="{7C01CA97-53EE-4529-B487-20ACBA8F37DB}"/>
          </ac:picMkLst>
        </pc:picChg>
      </pc:sldChg>
      <pc:sldMasterChg chg="delSldLayout">
        <pc:chgData name="Lucas Jellema" userId="7e183fbb-84e0-44b3-9b03-0792bc8d162b" providerId="ADAL" clId="{99C20153-9A5F-4FE5-AD2E-FAF10020BC9A}" dt="2018-11-03T09:38:16.309" v="8041" actId="2696"/>
        <pc:sldMasterMkLst>
          <pc:docMk/>
          <pc:sldMasterMk cId="1886395143" sldId="2147483768"/>
        </pc:sldMasterMkLst>
      </pc:sldMasterChg>
    </pc:docChg>
  </pc:docChgLst>
  <pc:docChgLst>
    <pc:chgData name="Lucas Jellema" userId="7e183fbb-84e0-44b3-9b03-0792bc8d162b" providerId="ADAL" clId="{4D69A769-8299-449B-8E0F-501553BC014B}"/>
    <pc:docChg chg="delSld modSection">
      <pc:chgData name="Lucas Jellema" userId="7e183fbb-84e0-44b3-9b03-0792bc8d162b" providerId="ADAL" clId="{4D69A769-8299-449B-8E0F-501553BC014B}" dt="2018-10-26T15:21:20.380" v="15" actId="2696"/>
      <pc:docMkLst>
        <pc:docMk/>
      </pc:docMkLst>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22-11-2018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HTML 5,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application consumes these aggregation results and pushes them to Web UI - The </a:t>
            </a:r>
            <a:r>
              <a:rPr lang="en-US" sz="1200" b="0" i="0" kern="1200" dirty="0" err="1">
                <a:solidFill>
                  <a:schemeClr val="tx1"/>
                </a:solidFill>
                <a:effectLst/>
                <a:latin typeface="+mn-lt"/>
                <a:ea typeface="+mn-ea"/>
                <a:cs typeface="+mn-cs"/>
              </a:rPr>
              <a:t>WebUI</a:t>
            </a:r>
            <a:r>
              <a:rPr lang="en-US" sz="1200" b="0" i="0" kern="1200" dirty="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163909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2D9AE-7182-4680-8F79-479C4181FF08}" type="slidenum">
              <a:rPr lang="en-US" smtClean="0"/>
              <a:t>27</a:t>
            </a:fld>
            <a:endParaRPr lang="en-US" dirty="0"/>
          </a:p>
        </p:txBody>
      </p:sp>
    </p:spTree>
    <p:extLst>
      <p:ext uri="{BB962C8B-B14F-4D97-AF65-F5344CB8AC3E}">
        <p14:creationId xmlns:p14="http://schemas.microsoft.com/office/powerpoint/2010/main" val="2141195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2D9AE-7182-4680-8F79-479C4181FF08}" type="slidenum">
              <a:rPr lang="en-US" smtClean="0"/>
              <a:t>29</a:t>
            </a:fld>
            <a:endParaRPr lang="en-US" dirty="0"/>
          </a:p>
        </p:txBody>
      </p:sp>
    </p:spTree>
    <p:extLst>
      <p:ext uri="{BB962C8B-B14F-4D97-AF65-F5344CB8AC3E}">
        <p14:creationId xmlns:p14="http://schemas.microsoft.com/office/powerpoint/2010/main" val="8761827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http://tinyurl.com/OAUXConversationalUI</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33</a:t>
            </a:fld>
            <a:endParaRPr lang="nl-NL"/>
          </a:p>
        </p:txBody>
      </p:sp>
    </p:spTree>
    <p:extLst>
      <p:ext uri="{BB962C8B-B14F-4D97-AF65-F5344CB8AC3E}">
        <p14:creationId xmlns:p14="http://schemas.microsoft.com/office/powerpoint/2010/main" val="1595095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2</a:t>
            </a:fld>
            <a:endParaRPr lang="uk-UA" dirty="0"/>
          </a:p>
        </p:txBody>
      </p:sp>
    </p:spTree>
    <p:extLst>
      <p:ext uri="{BB962C8B-B14F-4D97-AF65-F5344CB8AC3E}">
        <p14:creationId xmlns:p14="http://schemas.microsoft.com/office/powerpoint/2010/main" val="8146842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2000" cy="2573338"/>
          </a:xfrm>
        </p:spPr>
      </p:sp>
      <p:sp>
        <p:nvSpPr>
          <p:cNvPr id="3" name="Notes Placeholder 2"/>
          <p:cNvSpPr>
            <a:spLocks noGrp="1"/>
          </p:cNvSpPr>
          <p:nvPr>
            <p:ph type="body" idx="1"/>
          </p:nvPr>
        </p:nvSpPr>
        <p:spPr/>
        <p:txBody>
          <a:bodyPr/>
          <a:lstStyle/>
          <a:p>
            <a:r>
              <a:rPr lang="en-US" dirty="0" err="1"/>
              <a:t>jQuery</a:t>
            </a:r>
            <a:r>
              <a:rPr lang="en-US" baseline="0" dirty="0"/>
              <a:t> is provided for those that want to use it, but it’s definitely not required.</a:t>
            </a:r>
          </a:p>
          <a:p>
            <a:r>
              <a:rPr lang="en-US" baseline="0" dirty="0"/>
              <a:t>All UI components are wrapped as </a:t>
            </a:r>
            <a:r>
              <a:rPr lang="en-US" baseline="0" dirty="0" err="1"/>
              <a:t>jQueryUI</a:t>
            </a:r>
            <a:r>
              <a:rPr lang="en-US" baseline="0" dirty="0"/>
              <a:t> widgets.  This allows a developer to reach out to the larger </a:t>
            </a:r>
            <a:r>
              <a:rPr lang="en-US" baseline="0" dirty="0" err="1"/>
              <a:t>jQueryUI</a:t>
            </a:r>
            <a:r>
              <a:rPr lang="en-US" baseline="0" dirty="0"/>
              <a:t> component repositories out there and use other components that they may not find in JET itself if they like.</a:t>
            </a:r>
          </a:p>
          <a:p>
            <a:r>
              <a:rPr lang="en-US" baseline="0" dirty="0"/>
              <a:t>Knockout is used for two-way data binding.  </a:t>
            </a:r>
          </a:p>
          <a:p>
            <a:r>
              <a:rPr lang="en-US" baseline="0" dirty="0" err="1"/>
              <a:t>RequireJS</a:t>
            </a:r>
            <a:r>
              <a:rPr lang="en-US" baseline="0" dirty="0"/>
              <a:t> is used for lazy loading of resources and the management of AMD (asynchronous module definition) modules.</a:t>
            </a:r>
          </a:p>
          <a:p>
            <a:r>
              <a:rPr lang="en-US" baseline="0" dirty="0"/>
              <a:t>JET is also designed for Mobile development, in which case we use Cordova for hybrid compilation. </a:t>
            </a:r>
          </a:p>
          <a:p>
            <a:endParaRPr lang="en-US" b="1"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3573380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Basic UI</a:t>
            </a:r>
            <a:r>
              <a:rPr lang="en-US" baseline="0" dirty="0"/>
              <a:t> components that anyone would expect to find.</a:t>
            </a:r>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5</a:t>
            </a:fld>
            <a:endParaRPr lang="en-US" dirty="0"/>
          </a:p>
        </p:txBody>
      </p:sp>
    </p:spTree>
    <p:extLst>
      <p:ext uri="{BB962C8B-B14F-4D97-AF65-F5344CB8AC3E}">
        <p14:creationId xmlns:p14="http://schemas.microsoft.com/office/powerpoint/2010/main" val="7526449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Advanced UI components that can get very complex.  The Oracle BI Visual Analyzer product uses</a:t>
            </a:r>
            <a:r>
              <a:rPr lang="en-US" baseline="0" dirty="0"/>
              <a:t> Oracle JET charts for their scientific data analysis.</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pPr/>
              <a:t>6</a:t>
            </a:fld>
            <a:endParaRPr lang="en-US" dirty="0"/>
          </a:p>
        </p:txBody>
      </p:sp>
    </p:spTree>
    <p:extLst>
      <p:ext uri="{BB962C8B-B14F-4D97-AF65-F5344CB8AC3E}">
        <p14:creationId xmlns:p14="http://schemas.microsoft.com/office/powerpoint/2010/main" val="37707394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r>
              <a:rPr lang="en-US" dirty="0"/>
              <a:t>What Oracle bring to the toolkit</a:t>
            </a:r>
          </a:p>
        </p:txBody>
      </p:sp>
      <p:sp>
        <p:nvSpPr>
          <p:cNvPr id="4" name="Slide Number Placeholder 3"/>
          <p:cNvSpPr>
            <a:spLocks noGrp="1"/>
          </p:cNvSpPr>
          <p:nvPr>
            <p:ph type="sldNum" sz="quarter" idx="10"/>
          </p:nvPr>
        </p:nvSpPr>
        <p:spPr/>
        <p:txBody>
          <a:bodyPr/>
          <a:lstStyle/>
          <a:p>
            <a:fld id="{8C72D9AE-7182-4680-8F79-479C4181FF08}" type="slidenum">
              <a:rPr lang="en-US" smtClean="0"/>
              <a:pPr/>
              <a:t>7</a:t>
            </a:fld>
            <a:endParaRPr lang="en-US" dirty="0"/>
          </a:p>
        </p:txBody>
      </p:sp>
    </p:spTree>
    <p:extLst>
      <p:ext uri="{BB962C8B-B14F-4D97-AF65-F5344CB8AC3E}">
        <p14:creationId xmlns:p14="http://schemas.microsoft.com/office/powerpoint/2010/main" val="42600684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36E82501-53DA-4152-84B0-51135B15EEA8}" type="slidenum">
              <a:rPr lang="en-US" smtClean="0"/>
              <a:pPr/>
              <a:t>9</a:t>
            </a:fld>
            <a:endParaRPr lang="en-US"/>
          </a:p>
        </p:txBody>
      </p:sp>
    </p:spTree>
    <p:extLst>
      <p:ext uri="{BB962C8B-B14F-4D97-AF65-F5344CB8AC3E}">
        <p14:creationId xmlns:p14="http://schemas.microsoft.com/office/powerpoint/2010/main" val="24041182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381000"/>
            <a:ext cx="4573588" cy="2573338"/>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C72D9AE-7182-4680-8F79-479C4181FF08}" type="slidenum">
              <a:rPr lang="uk-UA" smtClean="0"/>
              <a:t>10</a:t>
            </a:fld>
            <a:endParaRPr lang="uk-UA" dirty="0"/>
          </a:p>
        </p:txBody>
      </p:sp>
    </p:spTree>
    <p:extLst>
      <p:ext uri="{BB962C8B-B14F-4D97-AF65-F5344CB8AC3E}">
        <p14:creationId xmlns:p14="http://schemas.microsoft.com/office/powerpoint/2010/main" val="33949876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C72D9AE-7182-4680-8F79-479C4181FF08}" type="slidenum">
              <a:rPr lang="en-US" smtClean="0"/>
              <a:t>24</a:t>
            </a:fld>
            <a:endParaRPr lang="en-US" dirty="0"/>
          </a:p>
        </p:txBody>
      </p:sp>
    </p:spTree>
    <p:extLst>
      <p:ext uri="{BB962C8B-B14F-4D97-AF65-F5344CB8AC3E}">
        <p14:creationId xmlns:p14="http://schemas.microsoft.com/office/powerpoint/2010/main" val="145513021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Review of Oracle OpenWorld &amp; CodeOne 2018 </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Review of Oracle OpenWorld &amp; CodeOne 2018 </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Review of Oracle OpenWorld &amp; CodeOne 2018 </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Review of Oracle OpenWorld &amp; CodeOne 2018 </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Review of Oracle OpenWorld &amp; CodeOne 2018 </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398467" y="1143001"/>
            <a:ext cx="8347065" cy="33147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37740E65-FBEF-4B4B-80FF-B15FF6031ED2}" type="datetime1">
              <a:t>22/11/2018</a:t>
            </a:fld>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715415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4" y="1143001"/>
            <a:ext cx="4058706" cy="3314700"/>
          </a:xfrm>
        </p:spPr>
        <p:txBody>
          <a:bodyPr>
            <a:noAutofit/>
          </a:bodyPr>
          <a:lstStyle>
            <a:lvl1pPr>
              <a:defRPr sz="2100"/>
            </a:lvl1pPr>
            <a:lvl2pPr>
              <a:defRPr sz="1800"/>
            </a:lvl2pPr>
            <a:lvl3pPr>
              <a:defRPr sz="150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86331" y="1143001"/>
            <a:ext cx="4058705" cy="3314700"/>
          </a:xfrm>
        </p:spPr>
        <p:txBody>
          <a:bodyPr>
            <a:noAutofit/>
          </a:bodyPr>
          <a:lstStyle>
            <a:lvl1pPr>
              <a:defRPr sz="2100"/>
            </a:lvl1pPr>
            <a:lvl2pPr>
              <a:defRPr sz="1800"/>
            </a:lvl2pPr>
            <a:lvl3pPr>
              <a:defRPr sz="150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t>11/22/2018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579122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t>11/22/2018</a:t>
            </a:fld>
            <a:endParaRPr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60268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t>11/22/2018</a:t>
            </a:fld>
            <a:endParaRPr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dirty="0"/>
          </a:p>
        </p:txBody>
      </p:sp>
      <p:sp>
        <p:nvSpPr>
          <p:cNvPr id="5" name="Slide Number Placeholder 4"/>
          <p:cNvSpPr>
            <a:spLocks noGrp="1"/>
          </p:cNvSpPr>
          <p:nvPr>
            <p:ph type="sldNum" sz="quarter" idx="12"/>
          </p:nvPr>
        </p:nvSpPr>
        <p:spPr/>
        <p:txBody>
          <a:bodyPr/>
          <a:lstStyle/>
          <a:p>
            <a:fld id="{C51EAA63-D034-42AE-91FA-B13B9518C7BE}" type="slidenum">
              <a:rPr/>
              <a:t>‹#›</a:t>
            </a:fld>
            <a:endParaRPr dirty="0"/>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39250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New Template_Content 1 Line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04347" y="245539"/>
            <a:ext cx="8229586" cy="406395"/>
          </a:xfrm>
        </p:spPr>
        <p:txBody>
          <a:bodyPr anchor="t" anchorCtr="0"/>
          <a:lstStyle/>
          <a:p>
            <a:r>
              <a:rPr lang="en-US" dirty="0"/>
              <a:t>Click to edit Master title style</a:t>
            </a:r>
            <a:br>
              <a:rPr lang="en-US" dirty="0"/>
            </a:br>
            <a:endParaRPr lang="en-US" dirty="0"/>
          </a:p>
        </p:txBody>
      </p:sp>
      <p:sp>
        <p:nvSpPr>
          <p:cNvPr id="6" name="Content Placeholder 5"/>
          <p:cNvSpPr>
            <a:spLocks noGrp="1"/>
          </p:cNvSpPr>
          <p:nvPr>
            <p:ph sz="quarter" idx="12"/>
          </p:nvPr>
        </p:nvSpPr>
        <p:spPr>
          <a:xfrm>
            <a:off x="804347" y="1522102"/>
            <a:ext cx="8229600" cy="3062606"/>
          </a:xfrm>
        </p:spPr>
        <p:txBody>
          <a:bodyPr/>
          <a:lstStyle/>
          <a:p>
            <a:pPr lvl="0"/>
            <a:r>
              <a:rPr lang="en-US"/>
              <a:t>Click to edit Master text styles</a:t>
            </a:r>
          </a:p>
          <a:p>
            <a:pPr lvl="1"/>
            <a:r>
              <a:rPr lang="en-US"/>
              <a:t>Second level</a:t>
            </a:r>
          </a:p>
          <a:p>
            <a:pPr lvl="2"/>
            <a:r>
              <a:rPr lang="en-US"/>
              <a:t>Third level</a:t>
            </a:r>
          </a:p>
          <a:p>
            <a:pPr lvl="3"/>
            <a:r>
              <a:rPr lang="en-US"/>
              <a:t>Fourth level</a:t>
            </a:r>
          </a:p>
        </p:txBody>
      </p:sp>
      <p:sp>
        <p:nvSpPr>
          <p:cNvPr id="7" name="Text Placeholder 4"/>
          <p:cNvSpPr>
            <a:spLocks noGrp="1"/>
          </p:cNvSpPr>
          <p:nvPr>
            <p:ph type="body" sz="quarter" idx="13"/>
          </p:nvPr>
        </p:nvSpPr>
        <p:spPr>
          <a:xfrm>
            <a:off x="804347" y="648216"/>
            <a:ext cx="8229600" cy="304800"/>
          </a:xfrm>
        </p:spPr>
        <p:txBody>
          <a:bodyPr anchor="t" anchorCtr="0">
            <a:noAutofit/>
          </a:bodyPr>
          <a:lstStyle>
            <a:lvl1pPr marL="0" indent="0">
              <a:spcAft>
                <a:spcPts val="0"/>
              </a:spcAft>
              <a:buFontTx/>
              <a:buNone/>
              <a:defRPr sz="2025">
                <a:solidFill>
                  <a:schemeClr val="accent1"/>
                </a:solidFill>
              </a:defRPr>
            </a:lvl1pPr>
            <a:lvl2pPr marL="457120" indent="0">
              <a:buFontTx/>
              <a:buNone/>
              <a:defRPr/>
            </a:lvl2pPr>
            <a:lvl3pPr marL="914240" indent="0">
              <a:buFontTx/>
              <a:buNone/>
              <a:defRPr/>
            </a:lvl3pPr>
            <a:lvl4pPr marL="1371360" indent="0">
              <a:buFontTx/>
              <a:buNone/>
              <a:defRPr/>
            </a:lvl4pPr>
            <a:lvl5pPr marL="1828480" indent="0">
              <a:buFontTx/>
              <a:buNone/>
              <a:defRPr/>
            </a:lvl5pPr>
          </a:lstStyle>
          <a:p>
            <a:pPr lvl="0"/>
            <a:r>
              <a:rPr lang="en-US"/>
              <a:t>Click to edit Master text styles</a:t>
            </a:r>
          </a:p>
        </p:txBody>
      </p:sp>
    </p:spTree>
    <p:extLst>
      <p:ext uri="{BB962C8B-B14F-4D97-AF65-F5344CB8AC3E}">
        <p14:creationId xmlns:p14="http://schemas.microsoft.com/office/powerpoint/2010/main" val="1154086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398963" y="1428750"/>
            <a:ext cx="3601388" cy="1234440"/>
          </a:xfrm>
        </p:spPr>
        <p:txBody>
          <a:bodyPr anchor="b"/>
          <a:lstStyle>
            <a:lvl1pPr algn="l">
              <a:lnSpc>
                <a:spcPct val="80000"/>
              </a:lnSpc>
              <a:defRPr sz="3600" b="0"/>
            </a:lvl1pPr>
          </a:lstStyle>
          <a:p>
            <a:r>
              <a:rPr lang="en-US"/>
              <a:t>Click to edit Master title style</a:t>
            </a:r>
            <a:endParaRPr/>
          </a:p>
        </p:txBody>
      </p:sp>
      <p:sp>
        <p:nvSpPr>
          <p:cNvPr id="3" name="Picture Placeholder 2"/>
          <p:cNvSpPr>
            <a:spLocks noGrp="1"/>
          </p:cNvSpPr>
          <p:nvPr>
            <p:ph type="pic" idx="1"/>
          </p:nvPr>
        </p:nvSpPr>
        <p:spPr>
          <a:xfrm>
            <a:off x="4192434" y="400050"/>
            <a:ext cx="4552604" cy="4057650"/>
          </a:xfrm>
          <a:noFill/>
        </p:spPr>
        <p:txBody>
          <a:bodyPr tIns="182880">
            <a:noAutofit/>
          </a:bodyPr>
          <a:lstStyle>
            <a:lvl1pPr marL="0" indent="0" algn="ctr">
              <a:buNone/>
              <a:defRPr sz="18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a:p>
        </p:txBody>
      </p:sp>
      <p:sp>
        <p:nvSpPr>
          <p:cNvPr id="4" name="Text Placeholder 3"/>
          <p:cNvSpPr>
            <a:spLocks noGrp="1"/>
          </p:cNvSpPr>
          <p:nvPr>
            <p:ph type="body" sz="half" idx="2"/>
          </p:nvPr>
        </p:nvSpPr>
        <p:spPr>
          <a:xfrm>
            <a:off x="398963" y="2743200"/>
            <a:ext cx="3601387" cy="1234440"/>
          </a:xfrm>
        </p:spPr>
        <p:txBody>
          <a:bodyPr>
            <a:noAutofit/>
          </a:bodyPr>
          <a:lstStyle>
            <a:lvl1pPr marL="0" indent="0">
              <a:spcBef>
                <a:spcPts val="0"/>
              </a:spcBef>
              <a:buNone/>
              <a:defRPr sz="1800" b="1"/>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1655C63-A480-D940-B5FA-A64FFA480512}" type="datetime1">
              <a:rPr lang="en-US" smtClean="0"/>
              <a:t>11/22/2018</a:t>
            </a:fld>
            <a:endParaRPr/>
          </a:p>
        </p:txBody>
      </p:sp>
      <p:sp>
        <p:nvSpPr>
          <p:cNvPr id="6" name="Footer Placeholder 5"/>
          <p:cNvSpPr>
            <a:spLocks noGrp="1"/>
          </p:cNvSpPr>
          <p:nvPr>
            <p:ph type="ftr" sz="quarter" idx="11"/>
          </p:nvPr>
        </p:nvSpPr>
        <p:spPr/>
        <p:txBody>
          <a:bodyPr/>
          <a:lstStyle/>
          <a:p>
            <a:r>
              <a:rPr lang="en-US"/>
              <a:t>Confidential – Oracle Internal</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1139179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Review of Oracle OpenWorld &amp; CodeOne 2018 </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Review of Oracle OpenWorld &amp; CodeOne 2018 </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Review of Oracle OpenWorld &amp; CodeOne 2018 </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Review of Oracle OpenWorld &amp; CodeOne 2018 </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Review of Oracle OpenWorld &amp; CodeOne 2018 </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Review of Oracle OpenWorld &amp; CodeOne 2018 </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63" Type="http://schemas.openxmlformats.org/officeDocument/2006/relationships/image" Target="../media/image5.png"/><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61" Type="http://schemas.openxmlformats.org/officeDocument/2006/relationships/slideLayout" Target="../slideLayouts/slideLayout8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slideLayout" Target="../slideLayouts/slideLayout8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image" Target="../media/image6.png"/><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5">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Review of Oracle OpenWorld &amp; CodeOne 2018 </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760" r:id="rId16"/>
    <p:sldLayoutId id="2147483763" r:id="rId17"/>
    <p:sldLayoutId id="2147483764" r:id="rId18"/>
    <p:sldLayoutId id="2147483765" r:id="rId19"/>
    <p:sldLayoutId id="2147483766" r:id="rId20"/>
    <p:sldLayoutId id="2147483767" r:id="rId21"/>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1.xml"/></Relationships>
</file>

<file path=ppt/slides/_rels/slide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27.jpg"/><Relationship Id="rId3" Type="http://schemas.openxmlformats.org/officeDocument/2006/relationships/image" Target="../media/image23.png"/><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29.png"/><Relationship Id="rId4" Type="http://schemas.openxmlformats.org/officeDocument/2006/relationships/image" Target="../media/image24.png"/><Relationship Id="rId9"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19.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a:t>Oracle OpenWorld &amp; </a:t>
            </a:r>
            <a:r>
              <a:rPr lang="en-US" dirty="0" err="1"/>
              <a:t>CodeOne</a:t>
            </a:r>
            <a:r>
              <a:rPr lang="en-US" dirty="0"/>
              <a:t> Review</a:t>
            </a:r>
            <a:br>
              <a:rPr lang="en-US" dirty="0"/>
            </a:br>
            <a:br>
              <a:rPr lang="en-US" dirty="0"/>
            </a:br>
            <a:r>
              <a:rPr lang="en-US" dirty="0"/>
              <a:t>Pillar 2: Application Development</a:t>
            </a:r>
            <a:endParaRPr lang="nl-NL" dirty="0"/>
          </a:p>
        </p:txBody>
      </p:sp>
      <p:sp>
        <p:nvSpPr>
          <p:cNvPr id="8" name="Text Placeholder 7"/>
          <p:cNvSpPr>
            <a:spLocks noGrp="1"/>
          </p:cNvSpPr>
          <p:nvPr>
            <p:ph type="body" idx="14"/>
          </p:nvPr>
        </p:nvSpPr>
        <p:spPr>
          <a:xfrm>
            <a:off x="719997" y="880618"/>
            <a:ext cx="6149725" cy="1512000"/>
          </a:xfrm>
        </p:spPr>
        <p:txBody>
          <a:bodyPr/>
          <a:lstStyle/>
          <a:p>
            <a:r>
              <a:rPr lang="en-US" sz="2800" dirty="0"/>
              <a:t>Custom Application Development</a:t>
            </a:r>
            <a:endParaRPr lang="nl-NL" sz="28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a:t>Review of Oracle OpenWorld &amp; CodeOne 2018 </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pic>
        <p:nvPicPr>
          <p:cNvPr id="1026" name="Picture 2" descr="Image result for developer">
            <a:extLst>
              <a:ext uri="{FF2B5EF4-FFF2-40B4-BE49-F238E27FC236}">
                <a16:creationId xmlns:a16="http://schemas.microsoft.com/office/drawing/2014/main" id="{72CBF39E-D5BB-4C02-8656-196F5DCCF5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98" y="1505592"/>
            <a:ext cx="4222278" cy="2375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737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High Code - What’s The Problem?</a:t>
            </a:r>
          </a:p>
        </p:txBody>
      </p:sp>
      <p:pic>
        <p:nvPicPr>
          <p:cNvPr id="5" name="Content Placeholder 4" descr="1-e0eQH_9X8jN7yC6AEqlvdQ.jpeg"/>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25095" y="936625"/>
            <a:ext cx="6214309" cy="3779838"/>
          </a:xfrm>
        </p:spPr>
      </p:pic>
      <p:sp>
        <p:nvSpPr>
          <p:cNvPr id="4" name="Footer Placeholder 3">
            <a:extLst>
              <a:ext uri="{FF2B5EF4-FFF2-40B4-BE49-F238E27FC236}">
                <a16:creationId xmlns:a16="http://schemas.microsoft.com/office/drawing/2014/main" id="{2822D5B9-CDC1-4D44-9E5E-0AF1ACE189F1}"/>
              </a:ext>
            </a:extLst>
          </p:cNvPr>
          <p:cNvSpPr>
            <a:spLocks noGrp="1"/>
          </p:cNvSpPr>
          <p:nvPr>
            <p:ph type="ftr" sz="quarter" idx="11"/>
          </p:nvPr>
        </p:nvSpPr>
        <p:spPr/>
        <p:txBody>
          <a:bodyPr/>
          <a:lstStyle/>
          <a:p>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uk-UA" smtClean="0"/>
              <a:t>10</a:t>
            </a:fld>
            <a:endParaRPr lang="uk-UA"/>
          </a:p>
        </p:txBody>
      </p:sp>
    </p:spTree>
    <p:extLst>
      <p:ext uri="{BB962C8B-B14F-4D97-AF65-F5344CB8AC3E}">
        <p14:creationId xmlns:p14="http://schemas.microsoft.com/office/powerpoint/2010/main" val="2134840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Developers Spectrum</a:t>
            </a:r>
          </a:p>
        </p:txBody>
      </p:sp>
      <p:pic>
        <p:nvPicPr>
          <p:cNvPr id="6" name="Picture 5" descr="Screen Shot 2017-09-18 at 11.54.4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8383" y="1607695"/>
            <a:ext cx="6259987" cy="2032109"/>
          </a:xfrm>
          <a:prstGeom prst="rect">
            <a:avLst/>
          </a:prstGeom>
        </p:spPr>
      </p:pic>
      <p:sp>
        <p:nvSpPr>
          <p:cNvPr id="3" name="Footer Placeholder 2">
            <a:extLst>
              <a:ext uri="{FF2B5EF4-FFF2-40B4-BE49-F238E27FC236}">
                <a16:creationId xmlns:a16="http://schemas.microsoft.com/office/drawing/2014/main" id="{4C83808B-C07D-2D42-B657-A35247D39B1E}"/>
              </a:ext>
            </a:extLst>
          </p:cNvPr>
          <p:cNvSpPr>
            <a:spLocks noGrp="1"/>
          </p:cNvSpPr>
          <p:nvPr>
            <p:ph type="ftr" sz="quarter" idx="11"/>
          </p:nvPr>
        </p:nvSpPr>
        <p:spPr/>
        <p:txBody>
          <a:bodyPr/>
          <a:lstStyle/>
          <a:p>
            <a:r>
              <a:rPr lang="en-US"/>
              <a:t>Confidential – Oracle Internal</a:t>
            </a:r>
          </a:p>
        </p:txBody>
      </p:sp>
      <p:sp>
        <p:nvSpPr>
          <p:cNvPr id="8" name="Slide Number Placeholder 7">
            <a:extLst>
              <a:ext uri="{FF2B5EF4-FFF2-40B4-BE49-F238E27FC236}">
                <a16:creationId xmlns:a16="http://schemas.microsoft.com/office/drawing/2014/main" id="{56A66A52-5388-AF44-9743-513EE3822BD8}"/>
              </a:ext>
            </a:extLst>
          </p:cNvPr>
          <p:cNvSpPr>
            <a:spLocks noGrp="1"/>
          </p:cNvSpPr>
          <p:nvPr>
            <p:ph type="sldNum" sz="quarter" idx="12"/>
          </p:nvPr>
        </p:nvSpPr>
        <p:spPr/>
        <p:txBody>
          <a:bodyPr/>
          <a:lstStyle/>
          <a:p>
            <a:fld id="{C51EAA63-D034-42AE-91FA-B13B9518C7BE}" type="slidenum">
              <a:rPr lang="en-US" smtClean="0"/>
              <a:t>11</a:t>
            </a:fld>
            <a:endParaRPr lang="en-US"/>
          </a:p>
        </p:txBody>
      </p:sp>
    </p:spTree>
    <p:extLst>
      <p:ext uri="{BB962C8B-B14F-4D97-AF65-F5344CB8AC3E}">
        <p14:creationId xmlns:p14="http://schemas.microsoft.com/office/powerpoint/2010/main" val="212595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2397" y="1428750"/>
            <a:ext cx="3920600" cy="1234440"/>
          </a:xfrm>
        </p:spPr>
        <p:txBody>
          <a:bodyPr/>
          <a:lstStyle/>
          <a:p>
            <a:r>
              <a:rPr lang="en-US" dirty="0">
                <a:latin typeface="Arial"/>
                <a:cs typeface="Arial"/>
              </a:rPr>
              <a:t>Oracle Visual Builder Cloud Service</a:t>
            </a:r>
          </a:p>
        </p:txBody>
      </p:sp>
      <p:sp>
        <p:nvSpPr>
          <p:cNvPr id="3" name="Content Placeholder 2"/>
          <p:cNvSpPr>
            <a:spLocks noGrp="1"/>
          </p:cNvSpPr>
          <p:nvPr>
            <p:ph type="body" sz="half" idx="2"/>
          </p:nvPr>
        </p:nvSpPr>
        <p:spPr>
          <a:xfrm>
            <a:off x="1186905" y="2814656"/>
            <a:ext cx="4007292" cy="1234440"/>
          </a:xfrm>
          <a:noFill/>
          <a:ln>
            <a:noFill/>
          </a:ln>
        </p:spPr>
        <p:txBody>
          <a:bodyPr/>
          <a:lstStyle/>
          <a:p>
            <a:r>
              <a:rPr lang="en-US" dirty="0">
                <a:solidFill>
                  <a:srgbClr val="FF0000"/>
                </a:solidFill>
                <a:latin typeface="Arial"/>
                <a:cs typeface="Arial"/>
              </a:rPr>
              <a:t>Build</a:t>
            </a:r>
            <a:r>
              <a:rPr lang="en-US" dirty="0">
                <a:latin typeface="Arial"/>
                <a:cs typeface="Arial"/>
              </a:rPr>
              <a:t> and </a:t>
            </a:r>
            <a:r>
              <a:rPr lang="en-US" dirty="0">
                <a:solidFill>
                  <a:srgbClr val="FF0000"/>
                </a:solidFill>
                <a:latin typeface="Arial"/>
                <a:cs typeface="Arial"/>
              </a:rPr>
              <a:t>host</a:t>
            </a:r>
            <a:r>
              <a:rPr lang="en-US" dirty="0">
                <a:latin typeface="Arial"/>
                <a:cs typeface="Arial"/>
              </a:rPr>
              <a:t> web and mobile </a:t>
            </a:r>
            <a:r>
              <a:rPr lang="en-US" dirty="0">
                <a:solidFill>
                  <a:srgbClr val="F80000"/>
                </a:solidFill>
                <a:latin typeface="Arial"/>
                <a:cs typeface="Arial"/>
              </a:rPr>
              <a:t>applications</a:t>
            </a:r>
            <a:r>
              <a:rPr lang="en-US" dirty="0">
                <a:latin typeface="Arial"/>
                <a:cs typeface="Arial"/>
              </a:rPr>
              <a:t> in a </a:t>
            </a:r>
            <a:r>
              <a:rPr lang="en-US" dirty="0">
                <a:solidFill>
                  <a:srgbClr val="FF0000"/>
                </a:solidFill>
                <a:latin typeface="Arial"/>
                <a:cs typeface="Arial"/>
              </a:rPr>
              <a:t>faster and simpler </a:t>
            </a:r>
            <a:r>
              <a:rPr lang="en-US" dirty="0">
                <a:latin typeface="Arial"/>
                <a:cs typeface="Arial"/>
              </a:rPr>
              <a:t>way with </a:t>
            </a:r>
            <a:r>
              <a:rPr lang="en-US" dirty="0">
                <a:solidFill>
                  <a:srgbClr val="FF0000"/>
                </a:solidFill>
                <a:latin typeface="Arial"/>
                <a:cs typeface="Arial"/>
              </a:rPr>
              <a:t>zero install</a:t>
            </a:r>
            <a:r>
              <a:rPr lang="en-US" dirty="0">
                <a:latin typeface="Arial"/>
                <a:cs typeface="Arial"/>
              </a:rPr>
              <a:t> and </a:t>
            </a:r>
            <a:r>
              <a:rPr lang="en-US" dirty="0">
                <a:solidFill>
                  <a:srgbClr val="FF0000"/>
                </a:solidFill>
                <a:latin typeface="Arial"/>
                <a:cs typeface="Arial"/>
              </a:rPr>
              <a:t>visual</a:t>
            </a:r>
            <a:r>
              <a:rPr lang="en-US" dirty="0">
                <a:latin typeface="Arial"/>
                <a:cs typeface="Arial"/>
              </a:rPr>
              <a:t> </a:t>
            </a:r>
            <a:r>
              <a:rPr lang="en-US" dirty="0">
                <a:solidFill>
                  <a:schemeClr val="accent1"/>
                </a:solidFill>
                <a:latin typeface="Arial"/>
                <a:cs typeface="Arial"/>
              </a:rPr>
              <a:t>development </a:t>
            </a:r>
            <a:r>
              <a:rPr lang="en-US" dirty="0">
                <a:latin typeface="Arial"/>
                <a:cs typeface="Arial"/>
              </a:rPr>
              <a:t>experience</a:t>
            </a:r>
          </a:p>
          <a:p>
            <a:endParaRPr lang="en-US" dirty="0">
              <a:latin typeface="Arial"/>
              <a:cs typeface="Arial"/>
            </a:endParaRPr>
          </a:p>
        </p:txBody>
      </p:sp>
      <p:sp>
        <p:nvSpPr>
          <p:cNvPr id="10" name="Rectangle 9"/>
          <p:cNvSpPr/>
          <p:nvPr/>
        </p:nvSpPr>
        <p:spPr>
          <a:xfrm>
            <a:off x="6468309" y="124927"/>
            <a:ext cx="2527133" cy="4669166"/>
          </a:xfrm>
          <a:prstGeom prst="rect">
            <a:avLst/>
          </a:prstGeom>
          <a:solidFill>
            <a:srgbClr val="3A83CB"/>
          </a:solidFill>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p>
        </p:txBody>
      </p:sp>
      <p:grpSp>
        <p:nvGrpSpPr>
          <p:cNvPr id="4" name="Group 9"/>
          <p:cNvGrpSpPr/>
          <p:nvPr/>
        </p:nvGrpSpPr>
        <p:grpSpPr>
          <a:xfrm>
            <a:off x="5250027" y="971507"/>
            <a:ext cx="2392674" cy="2392674"/>
            <a:chOff x="2480015" y="1190087"/>
            <a:chExt cx="3190232" cy="3190232"/>
          </a:xfrm>
        </p:grpSpPr>
        <p:sp>
          <p:nvSpPr>
            <p:cNvPr id="9" name="Oval 8"/>
            <p:cNvSpPr/>
            <p:nvPr/>
          </p:nvSpPr>
          <p:spPr>
            <a:xfrm>
              <a:off x="2480015" y="1190087"/>
              <a:ext cx="3190232" cy="3190232"/>
            </a:xfrm>
            <a:prstGeom prst="ellipse">
              <a:avLst/>
            </a:prstGeom>
            <a:solidFill>
              <a:srgbClr val="EEF0F3"/>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p>
          </p:txBody>
        </p:sp>
        <p:pic>
          <p:nvPicPr>
            <p:cNvPr id="6" name="Picture 5"/>
            <p:cNvPicPr>
              <a:picLocks noChangeAspect="1"/>
            </p:cNvPicPr>
            <p:nvPr/>
          </p:nvPicPr>
          <p:blipFill>
            <a:blip r:embed="rId2"/>
            <a:stretch>
              <a:fillRect/>
            </a:stretch>
          </p:blipFill>
          <p:spPr>
            <a:xfrm>
              <a:off x="2924589" y="1763789"/>
              <a:ext cx="2336800" cy="2336800"/>
            </a:xfrm>
            <a:prstGeom prst="rect">
              <a:avLst/>
            </a:prstGeom>
          </p:spPr>
        </p:pic>
      </p:grpSp>
      <p:sp>
        <p:nvSpPr>
          <p:cNvPr id="5" name="Slide Number Placeholder 4"/>
          <p:cNvSpPr>
            <a:spLocks noGrp="1"/>
          </p:cNvSpPr>
          <p:nvPr>
            <p:ph type="sldNum" sz="quarter" idx="12"/>
          </p:nvPr>
        </p:nvSpPr>
        <p:spPr/>
        <p:txBody>
          <a:bodyPr/>
          <a:lstStyle/>
          <a:p>
            <a:fld id="{C51EAA63-D034-42AE-91FA-B13B9518C7BE}" type="slidenum">
              <a:rPr lang="uk-UA" smtClean="0"/>
              <a:t>12</a:t>
            </a:fld>
            <a:endParaRPr lang="uk-UA"/>
          </a:p>
        </p:txBody>
      </p:sp>
      <p:sp>
        <p:nvSpPr>
          <p:cNvPr id="7" name="Footer Placeholder 6">
            <a:extLst>
              <a:ext uri="{FF2B5EF4-FFF2-40B4-BE49-F238E27FC236}">
                <a16:creationId xmlns:a16="http://schemas.microsoft.com/office/drawing/2014/main" id="{B3089A59-4D40-0343-BD84-F72DA053E9FD}"/>
              </a:ext>
            </a:extLst>
          </p:cNvPr>
          <p:cNvSpPr>
            <a:spLocks noGrp="1"/>
          </p:cNvSpPr>
          <p:nvPr>
            <p:ph type="ftr" sz="quarter" idx="11"/>
          </p:nvPr>
        </p:nvSpPr>
        <p:spPr/>
        <p:txBody>
          <a:bodyPr/>
          <a:lstStyle/>
          <a:p>
            <a:r>
              <a:rPr lang="en-US"/>
              <a:t>Confidential – Oracle Internal</a:t>
            </a:r>
          </a:p>
        </p:txBody>
      </p:sp>
    </p:spTree>
    <p:extLst>
      <p:ext uri="{BB962C8B-B14F-4D97-AF65-F5344CB8AC3E}">
        <p14:creationId xmlns:p14="http://schemas.microsoft.com/office/powerpoint/2010/main" val="1007267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mv="urn:schemas-microsoft-com:mac:vml"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solidFill>
                  <a:srgbClr val="FF0000"/>
                </a:solidFill>
              </a:rPr>
              <a:t>What Is VBCS?</a:t>
            </a:r>
          </a:p>
        </p:txBody>
      </p:sp>
      <p:sp>
        <p:nvSpPr>
          <p:cNvPr id="8" name="Content Placeholder 7"/>
          <p:cNvSpPr>
            <a:spLocks noGrp="1"/>
          </p:cNvSpPr>
          <p:nvPr>
            <p:ph idx="1"/>
          </p:nvPr>
        </p:nvSpPr>
        <p:spPr/>
        <p:txBody>
          <a:bodyPr/>
          <a:lstStyle/>
          <a:p>
            <a:r>
              <a:rPr lang="en-US"/>
              <a:t>Oracle JET JavaScript Toolkit</a:t>
            </a:r>
          </a:p>
          <a:p>
            <a:r>
              <a:rPr lang="en-US"/>
              <a:t>A rapid application development environment for that toolkit</a:t>
            </a:r>
          </a:p>
          <a:p>
            <a:r>
              <a:rPr lang="en-US"/>
              <a:t>A deployment platform that hosts the apps you </a:t>
            </a:r>
          </a:p>
          <a:p>
            <a:r>
              <a:rPr lang="en-US"/>
              <a:t>A database for custom business objects</a:t>
            </a:r>
          </a:p>
          <a:p>
            <a:r>
              <a:rPr lang="en-US"/>
              <a:t>REST connections for connecting to remote data</a:t>
            </a:r>
          </a:p>
          <a:p>
            <a:r>
              <a:rPr lang="en-US"/>
              <a:t>Integration with IDCS/SIM for security and SSO with Oracle Cloud</a:t>
            </a:r>
          </a:p>
          <a:p>
            <a:r>
              <a:rPr lang="en-US"/>
              <a:t>Integration with the rest of the Oracle SaaS/PaaS platform for additional functionality</a:t>
            </a:r>
          </a:p>
          <a:p>
            <a:pPr lvl="1"/>
            <a:r>
              <a:rPr lang="en-US"/>
              <a:t>CRM, HCM, Integration Cloud connectors, Process Cloud processes, Content Cloud documents, etc.</a:t>
            </a:r>
          </a:p>
        </p:txBody>
      </p:sp>
      <p:sp>
        <p:nvSpPr>
          <p:cNvPr id="6" name="Footer Placeholder 5"/>
          <p:cNvSpPr>
            <a:spLocks noGrp="1"/>
          </p:cNvSpPr>
          <p:nvPr>
            <p:ph type="ftr" sz="quarter" idx="11"/>
          </p:nvPr>
        </p:nvSpPr>
        <p:spPr/>
        <p:txBody>
          <a:bodyPr/>
          <a:lstStyle/>
          <a:p>
            <a:endParaRPr lang="en-CA" dirty="0"/>
          </a:p>
        </p:txBody>
      </p:sp>
      <p:pic>
        <p:nvPicPr>
          <p:cNvPr id="4" name="Snagit_SNG83F">
            <a:extLst>
              <a:ext uri="{FF2B5EF4-FFF2-40B4-BE49-F238E27FC236}">
                <a16:creationId xmlns:a16="http://schemas.microsoft.com/office/drawing/2014/main" id="{00081FA5-5F25-4E66-B571-5DF79087D327}"/>
              </a:ext>
            </a:extLst>
          </p:cNvPr>
          <p:cNvPicPr>
            <a:picLocks noChangeAspect="1"/>
          </p:cNvPicPr>
          <p:nvPr/>
        </p:nvPicPr>
        <p:blipFill>
          <a:blip r:embed="rId2"/>
          <a:stretch>
            <a:fillRect/>
          </a:stretch>
        </p:blipFill>
        <p:spPr>
          <a:xfrm>
            <a:off x="7531916" y="1573288"/>
            <a:ext cx="1190950" cy="3286712"/>
          </a:xfrm>
          <a:prstGeom prst="rect">
            <a:avLst/>
          </a:prstGeom>
        </p:spPr>
      </p:pic>
    </p:spTree>
    <p:extLst>
      <p:ext uri="{BB962C8B-B14F-4D97-AF65-F5344CB8AC3E}">
        <p14:creationId xmlns:p14="http://schemas.microsoft.com/office/powerpoint/2010/main" val="525669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77F3F1-9BBB-43C7-9ADB-5C2CBED2A114}"/>
              </a:ext>
            </a:extLst>
          </p:cNvPr>
          <p:cNvSpPr>
            <a:spLocks noGrp="1"/>
          </p:cNvSpPr>
          <p:nvPr>
            <p:ph type="title"/>
          </p:nvPr>
        </p:nvSpPr>
        <p:spPr/>
        <p:txBody>
          <a:bodyPr/>
          <a:lstStyle/>
          <a:p>
            <a:r>
              <a:rPr lang="nl-NL" dirty="0"/>
              <a:t>Visual Builder</a:t>
            </a:r>
            <a:endParaRPr lang="en-NL" dirty="0"/>
          </a:p>
        </p:txBody>
      </p:sp>
      <p:sp>
        <p:nvSpPr>
          <p:cNvPr id="3" name="Content Placeholder 2">
            <a:extLst>
              <a:ext uri="{FF2B5EF4-FFF2-40B4-BE49-F238E27FC236}">
                <a16:creationId xmlns:a16="http://schemas.microsoft.com/office/drawing/2014/main" id="{AF172C51-5438-4826-9630-EDF9D93AD5E4}"/>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345EA1E0-3674-49DC-82F7-70F116DD08D9}"/>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68495D29-ABE1-4EA6-A52B-3BDC4F18F60B}"/>
              </a:ext>
            </a:extLst>
          </p:cNvPr>
          <p:cNvSpPr>
            <a:spLocks noGrp="1"/>
          </p:cNvSpPr>
          <p:nvPr>
            <p:ph type="sldNum" sz="quarter" idx="12"/>
          </p:nvPr>
        </p:nvSpPr>
        <p:spPr/>
        <p:txBody>
          <a:bodyPr/>
          <a:lstStyle/>
          <a:p>
            <a:fld id="{14F1411D-0280-154F-AEAC-4C20B7AA46B2}" type="slidenum">
              <a:rPr lang="nl-NL" smtClean="0"/>
              <a:t>14</a:t>
            </a:fld>
            <a:endParaRPr lang="nl-NL"/>
          </a:p>
        </p:txBody>
      </p:sp>
      <p:pic>
        <p:nvPicPr>
          <p:cNvPr id="6" name="Picture 5">
            <a:extLst>
              <a:ext uri="{FF2B5EF4-FFF2-40B4-BE49-F238E27FC236}">
                <a16:creationId xmlns:a16="http://schemas.microsoft.com/office/drawing/2014/main" id="{3EC8BD9B-F544-4ACA-B002-04058ADAE6B2}"/>
              </a:ext>
            </a:extLst>
          </p:cNvPr>
          <p:cNvPicPr>
            <a:picLocks noChangeAspect="1"/>
          </p:cNvPicPr>
          <p:nvPr/>
        </p:nvPicPr>
        <p:blipFill>
          <a:blip r:embed="rId2"/>
          <a:stretch>
            <a:fillRect/>
          </a:stretch>
        </p:blipFill>
        <p:spPr>
          <a:xfrm>
            <a:off x="719999" y="936000"/>
            <a:ext cx="7776117" cy="3450522"/>
          </a:xfrm>
          <a:prstGeom prst="rect">
            <a:avLst/>
          </a:prstGeom>
        </p:spPr>
      </p:pic>
    </p:spTree>
    <p:extLst>
      <p:ext uri="{BB962C8B-B14F-4D97-AF65-F5344CB8AC3E}">
        <p14:creationId xmlns:p14="http://schemas.microsoft.com/office/powerpoint/2010/main" val="14466846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Flexibility Through Coding</a:t>
            </a:r>
          </a:p>
        </p:txBody>
      </p:sp>
      <p:sp>
        <p:nvSpPr>
          <p:cNvPr id="2" name="Content Placeholder 1"/>
          <p:cNvSpPr>
            <a:spLocks noGrp="1"/>
          </p:cNvSpPr>
          <p:nvPr>
            <p:ph idx="1"/>
          </p:nvPr>
        </p:nvSpPr>
        <p:spPr/>
        <p:txBody>
          <a:bodyPr/>
          <a:lstStyle/>
          <a:p>
            <a:r>
              <a:rPr lang="en-US" dirty="0"/>
              <a:t>Directly access code</a:t>
            </a:r>
          </a:p>
          <a:p>
            <a:r>
              <a:rPr lang="en-US" dirty="0"/>
              <a:t>Add your own logic</a:t>
            </a:r>
          </a:p>
          <a:p>
            <a:r>
              <a:rPr lang="en-US" dirty="0"/>
              <a:t>Extendable platform</a:t>
            </a:r>
          </a:p>
          <a:p>
            <a:pPr lvl="1"/>
            <a:r>
              <a:rPr lang="en-US" dirty="0"/>
              <a:t>UI Components</a:t>
            </a:r>
          </a:p>
          <a:p>
            <a:pPr lvl="1"/>
            <a:r>
              <a:rPr lang="en-US" dirty="0"/>
              <a:t>JavaScript Libraries</a:t>
            </a:r>
          </a:p>
          <a:p>
            <a:pPr lvl="1"/>
            <a:r>
              <a:rPr lang="en-US" dirty="0"/>
              <a:t>Styles</a:t>
            </a:r>
          </a:p>
        </p:txBody>
      </p:sp>
      <p:sp>
        <p:nvSpPr>
          <p:cNvPr id="3" name="Footer Placeholder 2">
            <a:extLst>
              <a:ext uri="{FF2B5EF4-FFF2-40B4-BE49-F238E27FC236}">
                <a16:creationId xmlns:a16="http://schemas.microsoft.com/office/drawing/2014/main" id="{FDF1D7E8-445D-E845-92AE-4DBE3D4AE9A2}"/>
              </a:ext>
            </a:extLst>
          </p:cNvPr>
          <p:cNvSpPr>
            <a:spLocks noGrp="1"/>
          </p:cNvSpPr>
          <p:nvPr>
            <p:ph type="ftr" sz="quarter" idx="11"/>
          </p:nvPr>
        </p:nvSpPr>
        <p:spPr/>
        <p:txBody>
          <a:bodyPr/>
          <a:lstStyle/>
          <a:p>
            <a:r>
              <a:rPr lang="en-US"/>
              <a:t>Confidential – Oracle Internal</a:t>
            </a:r>
          </a:p>
        </p:txBody>
      </p:sp>
      <p:sp>
        <p:nvSpPr>
          <p:cNvPr id="5" name="Slide Number Placeholder 4"/>
          <p:cNvSpPr>
            <a:spLocks noGrp="1"/>
          </p:cNvSpPr>
          <p:nvPr>
            <p:ph type="sldNum" sz="quarter" idx="12"/>
          </p:nvPr>
        </p:nvSpPr>
        <p:spPr/>
        <p:txBody>
          <a:bodyPr/>
          <a:lstStyle/>
          <a:p>
            <a:fld id="{C51EAA63-D034-42AE-91FA-B13B9518C7BE}" type="slidenum">
              <a:rPr lang="uk-UA" smtClean="0"/>
              <a:t>15</a:t>
            </a:fld>
            <a:endParaRPr lang="uk-UA"/>
          </a:p>
        </p:txBody>
      </p:sp>
      <p:pic>
        <p:nvPicPr>
          <p:cNvPr id="7" name="Content Placeholder 2" descr="Screen Shot 2017-12-19 at 11.25.44 AM.png"/>
          <p:cNvPicPr>
            <a:picLocks noGrp="1" noChangeAspect="1"/>
          </p:cNvPicPr>
          <p:nvPr>
            <p:ph sz="half" idx="4294967295"/>
          </p:nvPr>
        </p:nvPicPr>
        <p:blipFill>
          <a:blip r:embed="rId2">
            <a:extLst>
              <a:ext uri="{28A0092B-C50C-407E-A947-70E740481C1C}">
                <a14:useLocalDpi xmlns:a14="http://schemas.microsoft.com/office/drawing/2010/main" val="0"/>
              </a:ext>
            </a:extLst>
          </a:blip>
          <a:srcRect t="-15304" b="-15304"/>
          <a:stretch>
            <a:fillRect/>
          </a:stretch>
        </p:blipFill>
        <p:spPr>
          <a:xfrm>
            <a:off x="3538461" y="543924"/>
            <a:ext cx="4988505" cy="4073524"/>
          </a:xfrm>
        </p:spPr>
      </p:pic>
    </p:spTree>
    <p:extLst>
      <p:ext uri="{BB962C8B-B14F-4D97-AF65-F5344CB8AC3E}">
        <p14:creationId xmlns:p14="http://schemas.microsoft.com/office/powerpoint/2010/main" val="1822686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DBDE8-6FC7-4AF2-AFB2-E09655A16696}"/>
              </a:ext>
            </a:extLst>
          </p:cNvPr>
          <p:cNvSpPr>
            <a:spLocks noGrp="1"/>
          </p:cNvSpPr>
          <p:nvPr>
            <p:ph type="title"/>
          </p:nvPr>
        </p:nvSpPr>
        <p:spPr/>
        <p:txBody>
          <a:bodyPr/>
          <a:lstStyle/>
          <a:p>
            <a:r>
              <a:rPr lang="nl-NL" dirty="0"/>
              <a:t>Visual Builder</a:t>
            </a:r>
            <a:endParaRPr lang="en-NL" dirty="0"/>
          </a:p>
        </p:txBody>
      </p:sp>
      <p:sp>
        <p:nvSpPr>
          <p:cNvPr id="3" name="Content Placeholder 2">
            <a:extLst>
              <a:ext uri="{FF2B5EF4-FFF2-40B4-BE49-F238E27FC236}">
                <a16:creationId xmlns:a16="http://schemas.microsoft.com/office/drawing/2014/main" id="{1BFB211D-09B8-4122-B8FB-2C99BD2B4049}"/>
              </a:ext>
            </a:extLst>
          </p:cNvPr>
          <p:cNvSpPr>
            <a:spLocks noGrp="1"/>
          </p:cNvSpPr>
          <p:nvPr>
            <p:ph idx="1"/>
          </p:nvPr>
        </p:nvSpPr>
        <p:spPr/>
        <p:txBody>
          <a:bodyPr/>
          <a:lstStyle/>
          <a:p>
            <a:r>
              <a:rPr lang="nl-NL" dirty="0"/>
              <a:t>JET Web Component Exchange</a:t>
            </a:r>
          </a:p>
          <a:p>
            <a:r>
              <a:rPr lang="nl-NL" dirty="0"/>
              <a:t>PCS Integration</a:t>
            </a:r>
          </a:p>
          <a:p>
            <a:r>
              <a:rPr lang="nl-NL" dirty="0" err="1"/>
              <a:t>Translation</a:t>
            </a:r>
            <a:r>
              <a:rPr lang="nl-NL" dirty="0"/>
              <a:t> Support</a:t>
            </a:r>
          </a:p>
          <a:p>
            <a:r>
              <a:rPr lang="nl-NL" dirty="0"/>
              <a:t>Connection </a:t>
            </a:r>
            <a:r>
              <a:rPr lang="nl-NL" dirty="0" err="1"/>
              <a:t>Catalog</a:t>
            </a:r>
            <a:endParaRPr lang="nl-NL" dirty="0"/>
          </a:p>
          <a:p>
            <a:pPr lvl="1"/>
            <a:r>
              <a:rPr lang="nl-NL" dirty="0" err="1"/>
              <a:t>Easily</a:t>
            </a:r>
            <a:r>
              <a:rPr lang="nl-NL" dirty="0"/>
              <a:t> </a:t>
            </a:r>
            <a:r>
              <a:rPr lang="nl-NL" dirty="0" err="1"/>
              <a:t>consume</a:t>
            </a:r>
            <a:r>
              <a:rPr lang="nl-NL" dirty="0"/>
              <a:t> </a:t>
            </a:r>
            <a:r>
              <a:rPr lang="nl-NL" dirty="0" err="1"/>
              <a:t>APIs</a:t>
            </a:r>
            <a:r>
              <a:rPr lang="nl-NL" dirty="0"/>
              <a:t> </a:t>
            </a:r>
            <a:r>
              <a:rPr lang="nl-NL" dirty="0" err="1"/>
              <a:t>from</a:t>
            </a:r>
            <a:r>
              <a:rPr lang="nl-NL" dirty="0"/>
              <a:t> </a:t>
            </a:r>
            <a:br>
              <a:rPr lang="nl-NL" dirty="0"/>
            </a:br>
            <a:r>
              <a:rPr lang="nl-NL" dirty="0"/>
              <a:t>SaaS </a:t>
            </a:r>
            <a:r>
              <a:rPr lang="nl-NL" dirty="0" err="1"/>
              <a:t>and</a:t>
            </a:r>
            <a:r>
              <a:rPr lang="nl-NL" dirty="0"/>
              <a:t> … Oracle Integration Cloud</a:t>
            </a:r>
          </a:p>
          <a:p>
            <a:pPr lvl="1"/>
            <a:r>
              <a:rPr lang="nl-NL" dirty="0" err="1"/>
              <a:t>Not</a:t>
            </a:r>
            <a:r>
              <a:rPr lang="nl-NL" dirty="0"/>
              <a:t> </a:t>
            </a:r>
            <a:r>
              <a:rPr lang="nl-NL" dirty="0" err="1"/>
              <a:t>yet</a:t>
            </a:r>
            <a:r>
              <a:rPr lang="nl-NL" dirty="0"/>
              <a:t> </a:t>
            </a:r>
            <a:r>
              <a:rPr lang="nl-NL" dirty="0" err="1"/>
              <a:t>from</a:t>
            </a:r>
            <a:r>
              <a:rPr lang="nl-NL" dirty="0"/>
              <a:t> API Platform</a:t>
            </a:r>
          </a:p>
          <a:p>
            <a:r>
              <a:rPr lang="nl-NL" dirty="0"/>
              <a:t>Developer Cloud </a:t>
            </a:r>
            <a:r>
              <a:rPr lang="nl-NL" dirty="0" err="1"/>
              <a:t>integration</a:t>
            </a:r>
            <a:endParaRPr lang="nl-NL" dirty="0"/>
          </a:p>
          <a:p>
            <a:pPr lvl="1"/>
            <a:r>
              <a:rPr lang="nl-NL" dirty="0" err="1"/>
              <a:t>Use</a:t>
            </a:r>
            <a:r>
              <a:rPr lang="nl-NL" dirty="0"/>
              <a:t> Git </a:t>
            </a:r>
            <a:r>
              <a:rPr lang="nl-NL" dirty="0" err="1"/>
              <a:t>under</a:t>
            </a:r>
            <a:r>
              <a:rPr lang="nl-NL" dirty="0"/>
              <a:t> Developer Cloud for source code control</a:t>
            </a:r>
          </a:p>
          <a:p>
            <a:r>
              <a:rPr lang="nl-NL" dirty="0"/>
              <a:t>Mobile support plus: </a:t>
            </a:r>
            <a:r>
              <a:rPr lang="nl-NL" dirty="0" err="1"/>
              <a:t>Progressive</a:t>
            </a:r>
            <a:r>
              <a:rPr lang="nl-NL" dirty="0"/>
              <a:t> Web Apps (PWA) – november 2018</a:t>
            </a:r>
          </a:p>
          <a:p>
            <a:r>
              <a:rPr lang="nl-NL"/>
              <a:t>Portable </a:t>
            </a:r>
            <a:r>
              <a:rPr lang="nl-NL" dirty="0"/>
              <a:t>Visual Builder </a:t>
            </a:r>
            <a:r>
              <a:rPr lang="nl-NL" dirty="0" err="1"/>
              <a:t>applications</a:t>
            </a:r>
            <a:r>
              <a:rPr lang="nl-NL" dirty="0"/>
              <a:t> – </a:t>
            </a:r>
          </a:p>
          <a:p>
            <a:pPr lvl="1"/>
            <a:r>
              <a:rPr lang="nl-NL" dirty="0" err="1"/>
              <a:t>can</a:t>
            </a:r>
            <a:r>
              <a:rPr lang="nl-NL" dirty="0"/>
              <a:t> run </a:t>
            </a:r>
            <a:r>
              <a:rPr lang="nl-NL" dirty="0" err="1"/>
              <a:t>fully</a:t>
            </a:r>
            <a:r>
              <a:rPr lang="nl-NL" dirty="0"/>
              <a:t> standalone (no Cloud access </a:t>
            </a:r>
            <a:r>
              <a:rPr lang="nl-NL" dirty="0" err="1"/>
              <a:t>required</a:t>
            </a:r>
            <a:r>
              <a:rPr lang="nl-NL" dirty="0"/>
              <a:t>)</a:t>
            </a:r>
          </a:p>
          <a:p>
            <a:r>
              <a:rPr lang="nl-NL" dirty="0"/>
              <a:t>CDN </a:t>
            </a:r>
            <a:r>
              <a:rPr lang="nl-NL" dirty="0" err="1"/>
              <a:t>deployment</a:t>
            </a:r>
            <a:endParaRPr lang="en-NL" dirty="0"/>
          </a:p>
        </p:txBody>
      </p:sp>
      <p:sp>
        <p:nvSpPr>
          <p:cNvPr id="4" name="Footer Placeholder 3">
            <a:extLst>
              <a:ext uri="{FF2B5EF4-FFF2-40B4-BE49-F238E27FC236}">
                <a16:creationId xmlns:a16="http://schemas.microsoft.com/office/drawing/2014/main" id="{66B66F22-409B-4392-9A05-CB6A10C61D8A}"/>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B94C15C8-A8FD-45E5-9FF6-8CF0454AF8A3}"/>
              </a:ext>
            </a:extLst>
          </p:cNvPr>
          <p:cNvSpPr>
            <a:spLocks noGrp="1"/>
          </p:cNvSpPr>
          <p:nvPr>
            <p:ph type="sldNum" sz="quarter" idx="12"/>
          </p:nvPr>
        </p:nvSpPr>
        <p:spPr/>
        <p:txBody>
          <a:bodyPr/>
          <a:lstStyle/>
          <a:p>
            <a:fld id="{14F1411D-0280-154F-AEAC-4C20B7AA46B2}" type="slidenum">
              <a:rPr lang="nl-NL" smtClean="0"/>
              <a:t>16</a:t>
            </a:fld>
            <a:endParaRPr lang="nl-NL"/>
          </a:p>
        </p:txBody>
      </p:sp>
      <p:pic>
        <p:nvPicPr>
          <p:cNvPr id="8" name="Picture 7">
            <a:extLst>
              <a:ext uri="{FF2B5EF4-FFF2-40B4-BE49-F238E27FC236}">
                <a16:creationId xmlns:a16="http://schemas.microsoft.com/office/drawing/2014/main" id="{78C46835-D20E-44C9-B73D-35E8D01F7628}"/>
              </a:ext>
            </a:extLst>
          </p:cNvPr>
          <p:cNvPicPr>
            <a:picLocks noChangeAspect="1"/>
          </p:cNvPicPr>
          <p:nvPr/>
        </p:nvPicPr>
        <p:blipFill>
          <a:blip r:embed="rId2"/>
          <a:stretch>
            <a:fillRect/>
          </a:stretch>
        </p:blipFill>
        <p:spPr>
          <a:xfrm>
            <a:off x="4968000" y="108634"/>
            <a:ext cx="4001502" cy="2717366"/>
          </a:xfrm>
          <a:prstGeom prst="rect">
            <a:avLst/>
          </a:prstGeom>
        </p:spPr>
      </p:pic>
    </p:spTree>
    <p:extLst>
      <p:ext uri="{BB962C8B-B14F-4D97-AF65-F5344CB8AC3E}">
        <p14:creationId xmlns:p14="http://schemas.microsoft.com/office/powerpoint/2010/main" val="843913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D47D6A-9796-43C8-B27D-50EF4617310A}"/>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DDEA82F2-E733-49F4-8BBD-C7F294915A70}"/>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90A89BEB-6E3A-48CE-A075-73929531B385}"/>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E4865FB3-E618-422A-8D42-9AACEB42AA0B}"/>
              </a:ext>
            </a:extLst>
          </p:cNvPr>
          <p:cNvSpPr>
            <a:spLocks noGrp="1"/>
          </p:cNvSpPr>
          <p:nvPr>
            <p:ph type="sldNum" sz="quarter" idx="12"/>
          </p:nvPr>
        </p:nvSpPr>
        <p:spPr/>
        <p:txBody>
          <a:bodyPr/>
          <a:lstStyle/>
          <a:p>
            <a:fld id="{14F1411D-0280-154F-AEAC-4C20B7AA46B2}" type="slidenum">
              <a:rPr lang="nl-NL" smtClean="0"/>
              <a:t>17</a:t>
            </a:fld>
            <a:endParaRPr lang="nl-NL"/>
          </a:p>
        </p:txBody>
      </p:sp>
      <p:pic>
        <p:nvPicPr>
          <p:cNvPr id="6" name="Picture 5">
            <a:extLst>
              <a:ext uri="{FF2B5EF4-FFF2-40B4-BE49-F238E27FC236}">
                <a16:creationId xmlns:a16="http://schemas.microsoft.com/office/drawing/2014/main" id="{BA80BD0D-C27E-4531-AF35-7E6E3A1A9D1C}"/>
              </a:ext>
            </a:extLst>
          </p:cNvPr>
          <p:cNvPicPr>
            <a:picLocks noChangeAspect="1"/>
          </p:cNvPicPr>
          <p:nvPr/>
        </p:nvPicPr>
        <p:blipFill>
          <a:blip r:embed="rId2"/>
          <a:stretch>
            <a:fillRect/>
          </a:stretch>
        </p:blipFill>
        <p:spPr>
          <a:xfrm>
            <a:off x="156359" y="135462"/>
            <a:ext cx="7270110" cy="2987299"/>
          </a:xfrm>
          <a:prstGeom prst="rect">
            <a:avLst/>
          </a:prstGeom>
        </p:spPr>
      </p:pic>
      <p:pic>
        <p:nvPicPr>
          <p:cNvPr id="7" name="Picture 6">
            <a:extLst>
              <a:ext uri="{FF2B5EF4-FFF2-40B4-BE49-F238E27FC236}">
                <a16:creationId xmlns:a16="http://schemas.microsoft.com/office/drawing/2014/main" id="{259F0EB5-0CA8-4ACE-AB24-96FAA34FBA06}"/>
              </a:ext>
            </a:extLst>
          </p:cNvPr>
          <p:cNvPicPr>
            <a:picLocks noChangeAspect="1"/>
          </p:cNvPicPr>
          <p:nvPr/>
        </p:nvPicPr>
        <p:blipFill>
          <a:blip r:embed="rId3"/>
          <a:stretch>
            <a:fillRect/>
          </a:stretch>
        </p:blipFill>
        <p:spPr>
          <a:xfrm>
            <a:off x="3513055" y="2267415"/>
            <a:ext cx="5474586" cy="2588085"/>
          </a:xfrm>
          <a:prstGeom prst="rect">
            <a:avLst/>
          </a:prstGeom>
        </p:spPr>
      </p:pic>
    </p:spTree>
    <p:extLst>
      <p:ext uri="{BB962C8B-B14F-4D97-AF65-F5344CB8AC3E}">
        <p14:creationId xmlns:p14="http://schemas.microsoft.com/office/powerpoint/2010/main" val="38492361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3511E-2C14-432B-B0F2-A383C7BE16D5}"/>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A0E856F9-AB00-41FD-A2BC-1F4BD4C4F042}"/>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A9D498AF-67C9-4BF5-8537-B2BAC23EE001}"/>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38DE69B9-95DD-415A-A464-8DC5279B7FDB}"/>
              </a:ext>
            </a:extLst>
          </p:cNvPr>
          <p:cNvSpPr>
            <a:spLocks noGrp="1"/>
          </p:cNvSpPr>
          <p:nvPr>
            <p:ph type="sldNum" sz="quarter" idx="12"/>
          </p:nvPr>
        </p:nvSpPr>
        <p:spPr/>
        <p:txBody>
          <a:bodyPr/>
          <a:lstStyle/>
          <a:p>
            <a:fld id="{14F1411D-0280-154F-AEAC-4C20B7AA46B2}" type="slidenum">
              <a:rPr lang="nl-NL" smtClean="0"/>
              <a:t>18</a:t>
            </a:fld>
            <a:endParaRPr lang="nl-NL"/>
          </a:p>
        </p:txBody>
      </p:sp>
      <p:pic>
        <p:nvPicPr>
          <p:cNvPr id="6" name="Picture 5">
            <a:extLst>
              <a:ext uri="{FF2B5EF4-FFF2-40B4-BE49-F238E27FC236}">
                <a16:creationId xmlns:a16="http://schemas.microsoft.com/office/drawing/2014/main" id="{A06F4BEE-A045-4D15-B4FB-27400AC4C2C2}"/>
              </a:ext>
            </a:extLst>
          </p:cNvPr>
          <p:cNvPicPr>
            <a:picLocks noChangeAspect="1"/>
          </p:cNvPicPr>
          <p:nvPr/>
        </p:nvPicPr>
        <p:blipFill>
          <a:blip r:embed="rId2"/>
          <a:stretch>
            <a:fillRect/>
          </a:stretch>
        </p:blipFill>
        <p:spPr>
          <a:xfrm>
            <a:off x="525429" y="712309"/>
            <a:ext cx="8093141" cy="3718882"/>
          </a:xfrm>
          <a:prstGeom prst="rect">
            <a:avLst/>
          </a:prstGeom>
        </p:spPr>
      </p:pic>
    </p:spTree>
    <p:extLst>
      <p:ext uri="{BB962C8B-B14F-4D97-AF65-F5344CB8AC3E}">
        <p14:creationId xmlns:p14="http://schemas.microsoft.com/office/powerpoint/2010/main" val="8924026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BBC6A00-D575-4541-925D-EEDFAACE808F}"/>
              </a:ext>
            </a:extLst>
          </p:cNvPr>
          <p:cNvSpPr>
            <a:spLocks noGrp="1"/>
          </p:cNvSpPr>
          <p:nvPr>
            <p:ph type="title"/>
          </p:nvPr>
        </p:nvSpPr>
        <p:spPr/>
        <p:txBody>
          <a:bodyPr/>
          <a:lstStyle/>
          <a:p>
            <a:r>
              <a:rPr lang="nl-NL" dirty="0"/>
              <a:t>Digital Assistant</a:t>
            </a:r>
            <a:endParaRPr lang="en-NL" dirty="0"/>
          </a:p>
        </p:txBody>
      </p:sp>
      <p:sp>
        <p:nvSpPr>
          <p:cNvPr id="4" name="Footer Placeholder 3">
            <a:extLst>
              <a:ext uri="{FF2B5EF4-FFF2-40B4-BE49-F238E27FC236}">
                <a16:creationId xmlns:a16="http://schemas.microsoft.com/office/drawing/2014/main" id="{31C57119-C448-44AB-AC21-103B44A24DF3}"/>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36D9EC78-C2FF-4EBF-8B99-8CD933ED5869}"/>
              </a:ext>
            </a:extLst>
          </p:cNvPr>
          <p:cNvSpPr>
            <a:spLocks noGrp="1"/>
          </p:cNvSpPr>
          <p:nvPr>
            <p:ph type="sldNum" sz="quarter" idx="12"/>
          </p:nvPr>
        </p:nvSpPr>
        <p:spPr/>
        <p:txBody>
          <a:bodyPr/>
          <a:lstStyle/>
          <a:p>
            <a:fld id="{14F1411D-0280-154F-AEAC-4C20B7AA46B2}" type="slidenum">
              <a:rPr lang="nl-NL" smtClean="0"/>
              <a:t>19</a:t>
            </a:fld>
            <a:endParaRPr lang="nl-NL"/>
          </a:p>
        </p:txBody>
      </p:sp>
    </p:spTree>
    <p:extLst>
      <p:ext uri="{BB962C8B-B14F-4D97-AF65-F5344CB8AC3E}">
        <p14:creationId xmlns:p14="http://schemas.microsoft.com/office/powerpoint/2010/main" val="14587345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sz="half" idx="1"/>
          </p:nvPr>
        </p:nvSpPr>
        <p:spPr/>
        <p:txBody>
          <a:bodyPr/>
          <a:lstStyle/>
          <a:p>
            <a:r>
              <a:rPr lang="en-US" dirty="0"/>
              <a:t>Make JavaScript/HTML5/REST development simpler and more productive</a:t>
            </a:r>
          </a:p>
          <a:p>
            <a:r>
              <a:rPr lang="en-US" dirty="0"/>
              <a:t>Provide best-of-class tooling for modern JavaScript UI</a:t>
            </a:r>
          </a:p>
          <a:p>
            <a:r>
              <a:rPr lang="en-US" dirty="0"/>
              <a:t>Allow coders and low-code developers to work in harmony</a:t>
            </a:r>
          </a:p>
          <a:p>
            <a:r>
              <a:rPr lang="en-US" dirty="0"/>
              <a:t>Reduce IT backlog and build solutions faster</a:t>
            </a:r>
          </a:p>
        </p:txBody>
      </p:sp>
      <p:sp>
        <p:nvSpPr>
          <p:cNvPr id="4" name="Slide Number Placeholder 3"/>
          <p:cNvSpPr>
            <a:spLocks noGrp="1"/>
          </p:cNvSpPr>
          <p:nvPr>
            <p:ph type="sldNum" sz="quarter" idx="12"/>
          </p:nvPr>
        </p:nvSpPr>
        <p:spPr/>
        <p:txBody>
          <a:bodyPr/>
          <a:lstStyle/>
          <a:p>
            <a:fld id="{C51EAA63-D034-42AE-91FA-B13B9518C7BE}" type="slidenum">
              <a:rPr lang="en-US" smtClean="0"/>
              <a:pPr/>
              <a:t>2</a:t>
            </a:fld>
            <a:endParaRPr lang="en-US" dirty="0"/>
          </a:p>
        </p:txBody>
      </p:sp>
      <p:sp>
        <p:nvSpPr>
          <p:cNvPr id="5" name="Title 4"/>
          <p:cNvSpPr>
            <a:spLocks noGrp="1"/>
          </p:cNvSpPr>
          <p:nvPr>
            <p:ph type="title"/>
          </p:nvPr>
        </p:nvSpPr>
        <p:spPr/>
        <p:txBody>
          <a:bodyPr/>
          <a:lstStyle/>
          <a:p>
            <a:r>
              <a:rPr lang="en-US" dirty="0"/>
              <a:t>Low Code &amp; High Code</a:t>
            </a:r>
          </a:p>
        </p:txBody>
      </p:sp>
      <p:pic>
        <p:nvPicPr>
          <p:cNvPr id="8" name="Content Placeholder 6" descr="ic-Idea-gray.png"/>
          <p:cNvPicPr>
            <a:picLocks noChangeAspect="1"/>
          </p:cNvPicPr>
          <p:nvPr/>
        </p:nvPicPr>
        <p:blipFill>
          <a:blip r:embed="rId3">
            <a:extLst>
              <a:ext uri="{28A0092B-C50C-407E-A947-70E740481C1C}">
                <a14:useLocalDpi xmlns:a14="http://schemas.microsoft.com/office/drawing/2010/main" val="0"/>
              </a:ext>
            </a:extLst>
          </a:blip>
          <a:srcRect t="9155" b="9155"/>
          <a:stretch>
            <a:fillRect/>
          </a:stretch>
        </p:blipFill>
        <p:spPr>
          <a:xfrm>
            <a:off x="4800601" y="1257301"/>
            <a:ext cx="4057649" cy="3314700"/>
          </a:xfrm>
          <a:prstGeom prst="rect">
            <a:avLst/>
          </a:prstGeom>
        </p:spPr>
      </p:pic>
    </p:spTree>
    <p:extLst>
      <p:ext uri="{BB962C8B-B14F-4D97-AF65-F5344CB8AC3E}">
        <p14:creationId xmlns:p14="http://schemas.microsoft.com/office/powerpoint/2010/main" val="3747715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41844-A51C-4F59-B33B-7562445031B3}"/>
              </a:ext>
            </a:extLst>
          </p:cNvPr>
          <p:cNvSpPr>
            <a:spLocks noGrp="1"/>
          </p:cNvSpPr>
          <p:nvPr>
            <p:ph type="title"/>
          </p:nvPr>
        </p:nvSpPr>
        <p:spPr/>
        <p:txBody>
          <a:bodyPr/>
          <a:lstStyle/>
          <a:p>
            <a:endParaRPr lang="en-NL"/>
          </a:p>
        </p:txBody>
      </p:sp>
      <p:sp>
        <p:nvSpPr>
          <p:cNvPr id="3" name="Footer Placeholder 2">
            <a:extLst>
              <a:ext uri="{FF2B5EF4-FFF2-40B4-BE49-F238E27FC236}">
                <a16:creationId xmlns:a16="http://schemas.microsoft.com/office/drawing/2014/main" id="{8262A517-0DC4-4A0E-953B-A02FDD660764}"/>
              </a:ext>
            </a:extLst>
          </p:cNvPr>
          <p:cNvSpPr>
            <a:spLocks noGrp="1"/>
          </p:cNvSpPr>
          <p:nvPr>
            <p:ph type="ftr" sz="quarter" idx="11"/>
          </p:nvPr>
        </p:nvSpPr>
        <p:spPr/>
        <p:txBody>
          <a:bodyPr/>
          <a:lstStyle/>
          <a:p>
            <a:r>
              <a:rPr lang="en-US" noProof="0"/>
              <a:t>Review of Oracle OpenWorld &amp; CodeOne 2018 </a:t>
            </a:r>
            <a:endParaRPr lang="nl-NL" noProof="0" dirty="0"/>
          </a:p>
        </p:txBody>
      </p:sp>
      <p:sp>
        <p:nvSpPr>
          <p:cNvPr id="4" name="Slide Number Placeholder 3">
            <a:extLst>
              <a:ext uri="{FF2B5EF4-FFF2-40B4-BE49-F238E27FC236}">
                <a16:creationId xmlns:a16="http://schemas.microsoft.com/office/drawing/2014/main" id="{1BEC9916-450E-42F0-A2FB-30E5F5B573CC}"/>
              </a:ext>
            </a:extLst>
          </p:cNvPr>
          <p:cNvSpPr>
            <a:spLocks noGrp="1"/>
          </p:cNvSpPr>
          <p:nvPr>
            <p:ph type="sldNum" sz="quarter" idx="12"/>
          </p:nvPr>
        </p:nvSpPr>
        <p:spPr/>
        <p:txBody>
          <a:bodyPr/>
          <a:lstStyle/>
          <a:p>
            <a:fld id="{14F1411D-0280-154F-AEAC-4C20B7AA46B2}" type="slidenum">
              <a:rPr lang="nl-NL" noProof="0" smtClean="0"/>
              <a:t>20</a:t>
            </a:fld>
            <a:endParaRPr lang="nl-NL" noProof="0" dirty="0"/>
          </a:p>
        </p:txBody>
      </p:sp>
      <p:pic>
        <p:nvPicPr>
          <p:cNvPr id="6" name="Picture 5" descr="A close up of text on a white background&#10;&#10;Description generated with very high confidence">
            <a:extLst>
              <a:ext uri="{FF2B5EF4-FFF2-40B4-BE49-F238E27FC236}">
                <a16:creationId xmlns:a16="http://schemas.microsoft.com/office/drawing/2014/main" id="{CF22F5E8-34B6-4E52-85B1-E4B175976C21}"/>
              </a:ext>
            </a:extLst>
          </p:cNvPr>
          <p:cNvPicPr>
            <a:picLocks noChangeAspect="1"/>
          </p:cNvPicPr>
          <p:nvPr/>
        </p:nvPicPr>
        <p:blipFill>
          <a:blip r:embed="rId2"/>
          <a:stretch>
            <a:fillRect/>
          </a:stretch>
        </p:blipFill>
        <p:spPr>
          <a:xfrm>
            <a:off x="0" y="108657"/>
            <a:ext cx="9144000" cy="4777504"/>
          </a:xfrm>
          <a:prstGeom prst="rect">
            <a:avLst/>
          </a:prstGeom>
        </p:spPr>
      </p:pic>
    </p:spTree>
    <p:extLst>
      <p:ext uri="{BB962C8B-B14F-4D97-AF65-F5344CB8AC3E}">
        <p14:creationId xmlns:p14="http://schemas.microsoft.com/office/powerpoint/2010/main" val="39794626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0044B1-68CB-4C63-9E8F-DB3963C5F786}"/>
              </a:ext>
            </a:extLst>
          </p:cNvPr>
          <p:cNvSpPr>
            <a:spLocks noGrp="1"/>
          </p:cNvSpPr>
          <p:nvPr>
            <p:ph type="title"/>
          </p:nvPr>
        </p:nvSpPr>
        <p:spPr/>
        <p:txBody>
          <a:bodyPr/>
          <a:lstStyle/>
          <a:p>
            <a:r>
              <a:rPr lang="nl-NL" dirty="0" err="1"/>
              <a:t>Conversation</a:t>
            </a:r>
            <a:r>
              <a:rPr lang="nl-NL" dirty="0"/>
              <a:t> UI &amp; Digital Assistant</a:t>
            </a:r>
            <a:endParaRPr lang="en-NL" dirty="0"/>
          </a:p>
        </p:txBody>
      </p:sp>
      <p:sp>
        <p:nvSpPr>
          <p:cNvPr id="4" name="Footer Placeholder 3">
            <a:extLst>
              <a:ext uri="{FF2B5EF4-FFF2-40B4-BE49-F238E27FC236}">
                <a16:creationId xmlns:a16="http://schemas.microsoft.com/office/drawing/2014/main" id="{5015F197-78D1-4FEA-A44D-76DDD4F122D7}"/>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E137C8D1-BD88-4EFF-8B16-EBB3FCF293D4}"/>
              </a:ext>
            </a:extLst>
          </p:cNvPr>
          <p:cNvSpPr>
            <a:spLocks noGrp="1"/>
          </p:cNvSpPr>
          <p:nvPr>
            <p:ph type="sldNum" sz="quarter" idx="12"/>
          </p:nvPr>
        </p:nvSpPr>
        <p:spPr/>
        <p:txBody>
          <a:bodyPr/>
          <a:lstStyle/>
          <a:p>
            <a:fld id="{14F1411D-0280-154F-AEAC-4C20B7AA46B2}" type="slidenum">
              <a:rPr lang="nl-NL" smtClean="0"/>
              <a:t>21</a:t>
            </a:fld>
            <a:endParaRPr lang="nl-NL"/>
          </a:p>
        </p:txBody>
      </p:sp>
      <p:sp>
        <p:nvSpPr>
          <p:cNvPr id="6" name="Rectangle: Rounded Corners 5">
            <a:extLst>
              <a:ext uri="{FF2B5EF4-FFF2-40B4-BE49-F238E27FC236}">
                <a16:creationId xmlns:a16="http://schemas.microsoft.com/office/drawing/2014/main" id="{1D7BB8EF-7ECC-462D-AA2C-AE90C037B02B}"/>
              </a:ext>
            </a:extLst>
          </p:cNvPr>
          <p:cNvSpPr/>
          <p:nvPr/>
        </p:nvSpPr>
        <p:spPr>
          <a:xfrm>
            <a:off x="267629" y="1918010"/>
            <a:ext cx="1137425" cy="7508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Human</a:t>
            </a:r>
            <a:endParaRPr lang="en-NL" dirty="0"/>
          </a:p>
        </p:txBody>
      </p:sp>
      <p:sp>
        <p:nvSpPr>
          <p:cNvPr id="7" name="Arrow: Right 6">
            <a:extLst>
              <a:ext uri="{FF2B5EF4-FFF2-40B4-BE49-F238E27FC236}">
                <a16:creationId xmlns:a16="http://schemas.microsoft.com/office/drawing/2014/main" id="{FB6196F7-CFD9-4BF3-8438-F3CB70E74349}"/>
              </a:ext>
            </a:extLst>
          </p:cNvPr>
          <p:cNvSpPr/>
          <p:nvPr/>
        </p:nvSpPr>
        <p:spPr>
          <a:xfrm>
            <a:off x="1278673" y="2051824"/>
            <a:ext cx="1642947" cy="4534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speak</a:t>
            </a:r>
            <a:endParaRPr lang="en-NL" dirty="0"/>
          </a:p>
        </p:txBody>
      </p:sp>
      <p:sp>
        <p:nvSpPr>
          <p:cNvPr id="8" name="Rectangle 7">
            <a:extLst>
              <a:ext uri="{FF2B5EF4-FFF2-40B4-BE49-F238E27FC236}">
                <a16:creationId xmlns:a16="http://schemas.microsoft.com/office/drawing/2014/main" id="{FF491E67-90C2-4B7B-9E1F-1D1F27DDC107}"/>
              </a:ext>
            </a:extLst>
          </p:cNvPr>
          <p:cNvSpPr/>
          <p:nvPr/>
        </p:nvSpPr>
        <p:spPr>
          <a:xfrm>
            <a:off x="2921620" y="1851102"/>
            <a:ext cx="1263804" cy="8697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Voice </a:t>
            </a:r>
            <a:r>
              <a:rPr lang="nl-NL" dirty="0" err="1"/>
              <a:t>to</a:t>
            </a:r>
            <a:r>
              <a:rPr lang="nl-NL" dirty="0"/>
              <a:t> </a:t>
            </a:r>
            <a:r>
              <a:rPr lang="nl-NL" dirty="0" err="1"/>
              <a:t>Text</a:t>
            </a:r>
            <a:endParaRPr lang="en-NL" dirty="0"/>
          </a:p>
        </p:txBody>
      </p:sp>
      <p:sp>
        <p:nvSpPr>
          <p:cNvPr id="9" name="Arrow: Right 8">
            <a:extLst>
              <a:ext uri="{FF2B5EF4-FFF2-40B4-BE49-F238E27FC236}">
                <a16:creationId xmlns:a16="http://schemas.microsoft.com/office/drawing/2014/main" id="{6F206A37-ACCB-4897-A6AA-DE83EE6767A2}"/>
              </a:ext>
            </a:extLst>
          </p:cNvPr>
          <p:cNvSpPr/>
          <p:nvPr/>
        </p:nvSpPr>
        <p:spPr>
          <a:xfrm>
            <a:off x="4168891" y="2051824"/>
            <a:ext cx="700475" cy="438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Rectangle 10">
            <a:extLst>
              <a:ext uri="{FF2B5EF4-FFF2-40B4-BE49-F238E27FC236}">
                <a16:creationId xmlns:a16="http://schemas.microsoft.com/office/drawing/2014/main" id="{135FE965-BF66-4E08-A71F-3590A7D5B065}"/>
              </a:ext>
            </a:extLst>
          </p:cNvPr>
          <p:cNvSpPr/>
          <p:nvPr/>
        </p:nvSpPr>
        <p:spPr>
          <a:xfrm>
            <a:off x="4869366" y="1858535"/>
            <a:ext cx="1263804" cy="2155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Text</a:t>
            </a:r>
            <a:r>
              <a:rPr lang="nl-NL" dirty="0"/>
              <a:t> </a:t>
            </a:r>
            <a:r>
              <a:rPr lang="nl-NL" dirty="0" err="1"/>
              <a:t>to</a:t>
            </a:r>
            <a:r>
              <a:rPr lang="nl-NL" dirty="0"/>
              <a:t> </a:t>
            </a:r>
            <a:r>
              <a:rPr lang="nl-NL" dirty="0" err="1"/>
              <a:t>Structure</a:t>
            </a:r>
            <a:r>
              <a:rPr lang="nl-NL" dirty="0"/>
              <a:t> (NLP)</a:t>
            </a:r>
            <a:endParaRPr lang="en-NL" dirty="0"/>
          </a:p>
        </p:txBody>
      </p:sp>
      <p:sp>
        <p:nvSpPr>
          <p:cNvPr id="14" name="Arrow: Bent-Up 13">
            <a:extLst>
              <a:ext uri="{FF2B5EF4-FFF2-40B4-BE49-F238E27FC236}">
                <a16:creationId xmlns:a16="http://schemas.microsoft.com/office/drawing/2014/main" id="{E644A24D-AEF3-47C4-A51A-A58DA7A81CEB}"/>
              </a:ext>
            </a:extLst>
          </p:cNvPr>
          <p:cNvSpPr/>
          <p:nvPr/>
        </p:nvSpPr>
        <p:spPr>
          <a:xfrm rot="5400000">
            <a:off x="2223183" y="1115497"/>
            <a:ext cx="1055650" cy="4236714"/>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Type</a:t>
            </a:r>
            <a:endParaRPr lang="en-NL" dirty="0"/>
          </a:p>
        </p:txBody>
      </p:sp>
      <p:sp>
        <p:nvSpPr>
          <p:cNvPr id="15" name="Rectangle 14">
            <a:extLst>
              <a:ext uri="{FF2B5EF4-FFF2-40B4-BE49-F238E27FC236}">
                <a16:creationId xmlns:a16="http://schemas.microsoft.com/office/drawing/2014/main" id="{78FB0135-81C4-4FF2-93EB-A98BC5C1B143}"/>
              </a:ext>
            </a:extLst>
          </p:cNvPr>
          <p:cNvSpPr/>
          <p:nvPr/>
        </p:nvSpPr>
        <p:spPr>
          <a:xfrm>
            <a:off x="6764140" y="1858535"/>
            <a:ext cx="1263804" cy="2155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State Machine</a:t>
            </a:r>
            <a:endParaRPr lang="en-NL" dirty="0"/>
          </a:p>
        </p:txBody>
      </p:sp>
      <p:sp>
        <p:nvSpPr>
          <p:cNvPr id="16" name="Arrow: Right 15">
            <a:extLst>
              <a:ext uri="{FF2B5EF4-FFF2-40B4-BE49-F238E27FC236}">
                <a16:creationId xmlns:a16="http://schemas.microsoft.com/office/drawing/2014/main" id="{7FFE5D1A-A1EA-406A-8032-817156B5AE71}"/>
              </a:ext>
            </a:extLst>
          </p:cNvPr>
          <p:cNvSpPr/>
          <p:nvPr/>
        </p:nvSpPr>
        <p:spPr>
          <a:xfrm>
            <a:off x="5925015" y="2717411"/>
            <a:ext cx="1031668" cy="4381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utterance</a:t>
            </a:r>
            <a:endParaRPr lang="en-NL" dirty="0"/>
          </a:p>
        </p:txBody>
      </p:sp>
      <p:sp>
        <p:nvSpPr>
          <p:cNvPr id="17" name="Cylinder 16">
            <a:extLst>
              <a:ext uri="{FF2B5EF4-FFF2-40B4-BE49-F238E27FC236}">
                <a16:creationId xmlns:a16="http://schemas.microsoft.com/office/drawing/2014/main" id="{43D83579-4F18-480C-AECB-8F6E61E5910D}"/>
              </a:ext>
            </a:extLst>
          </p:cNvPr>
          <p:cNvSpPr/>
          <p:nvPr/>
        </p:nvSpPr>
        <p:spPr>
          <a:xfrm>
            <a:off x="6333893" y="617035"/>
            <a:ext cx="713678" cy="56897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intents</a:t>
            </a:r>
            <a:endParaRPr lang="en-NL" dirty="0"/>
          </a:p>
        </p:txBody>
      </p:sp>
      <p:sp>
        <p:nvSpPr>
          <p:cNvPr id="18" name="Cylinder 17">
            <a:extLst>
              <a:ext uri="{FF2B5EF4-FFF2-40B4-BE49-F238E27FC236}">
                <a16:creationId xmlns:a16="http://schemas.microsoft.com/office/drawing/2014/main" id="{E5F5E3D5-B094-4C10-8891-4FBF5DCBE0C1}"/>
              </a:ext>
            </a:extLst>
          </p:cNvPr>
          <p:cNvSpPr/>
          <p:nvPr/>
        </p:nvSpPr>
        <p:spPr>
          <a:xfrm>
            <a:off x="6843132" y="990309"/>
            <a:ext cx="1263804" cy="56897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Conversation</a:t>
            </a:r>
            <a:r>
              <a:rPr lang="nl-NL" dirty="0"/>
              <a:t> state</a:t>
            </a:r>
            <a:endParaRPr lang="en-NL" dirty="0"/>
          </a:p>
        </p:txBody>
      </p:sp>
      <p:sp>
        <p:nvSpPr>
          <p:cNvPr id="19" name="Cylinder 18">
            <a:extLst>
              <a:ext uri="{FF2B5EF4-FFF2-40B4-BE49-F238E27FC236}">
                <a16:creationId xmlns:a16="http://schemas.microsoft.com/office/drawing/2014/main" id="{B048CD28-1FFC-4A40-AF59-8CD21ABF98AA}"/>
              </a:ext>
            </a:extLst>
          </p:cNvPr>
          <p:cNvSpPr/>
          <p:nvPr/>
        </p:nvSpPr>
        <p:spPr>
          <a:xfrm>
            <a:off x="7995161" y="651513"/>
            <a:ext cx="713678" cy="56897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flows</a:t>
            </a:r>
            <a:endParaRPr lang="en-NL" dirty="0"/>
          </a:p>
        </p:txBody>
      </p:sp>
      <p:sp>
        <p:nvSpPr>
          <p:cNvPr id="20" name="Cylinder 19">
            <a:extLst>
              <a:ext uri="{FF2B5EF4-FFF2-40B4-BE49-F238E27FC236}">
                <a16:creationId xmlns:a16="http://schemas.microsoft.com/office/drawing/2014/main" id="{F450B63B-E851-4A74-A24C-FB4AD89452C1}"/>
              </a:ext>
            </a:extLst>
          </p:cNvPr>
          <p:cNvSpPr/>
          <p:nvPr/>
        </p:nvSpPr>
        <p:spPr>
          <a:xfrm>
            <a:off x="7155819" y="394181"/>
            <a:ext cx="713678" cy="56897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err="1"/>
              <a:t>entities</a:t>
            </a:r>
            <a:endParaRPr lang="en-NL" sz="1200" dirty="0"/>
          </a:p>
        </p:txBody>
      </p:sp>
      <p:sp>
        <p:nvSpPr>
          <p:cNvPr id="21" name="Arrow: Right 20">
            <a:extLst>
              <a:ext uri="{FF2B5EF4-FFF2-40B4-BE49-F238E27FC236}">
                <a16:creationId xmlns:a16="http://schemas.microsoft.com/office/drawing/2014/main" id="{DFDFB1B9-76A4-4F03-9645-201525377BA9}"/>
              </a:ext>
            </a:extLst>
          </p:cNvPr>
          <p:cNvSpPr/>
          <p:nvPr/>
        </p:nvSpPr>
        <p:spPr>
          <a:xfrm>
            <a:off x="7796376" y="1754458"/>
            <a:ext cx="1429400" cy="20072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Next:</a:t>
            </a:r>
          </a:p>
          <a:p>
            <a:pPr algn="ctr"/>
            <a:r>
              <a:rPr lang="nl-NL" sz="1200" dirty="0"/>
              <a:t>Update state</a:t>
            </a:r>
          </a:p>
          <a:p>
            <a:pPr algn="ctr"/>
            <a:r>
              <a:rPr lang="nl-NL" sz="1200" dirty="0" err="1"/>
              <a:t>Fetch</a:t>
            </a:r>
            <a:r>
              <a:rPr lang="nl-NL" sz="1200" dirty="0"/>
              <a:t> </a:t>
            </a:r>
            <a:r>
              <a:rPr lang="nl-NL" sz="1200" dirty="0" err="1"/>
              <a:t>Ask</a:t>
            </a:r>
            <a:r>
              <a:rPr lang="nl-NL" sz="1200" dirty="0"/>
              <a:t>/Display</a:t>
            </a:r>
            <a:endParaRPr lang="en-NL" sz="1200" dirty="0"/>
          </a:p>
        </p:txBody>
      </p:sp>
      <p:sp>
        <p:nvSpPr>
          <p:cNvPr id="23" name="Content Placeholder 22">
            <a:extLst>
              <a:ext uri="{FF2B5EF4-FFF2-40B4-BE49-F238E27FC236}">
                <a16:creationId xmlns:a16="http://schemas.microsoft.com/office/drawing/2014/main" id="{DDED870A-EDC2-464F-B03A-21CFBF482966}"/>
              </a:ext>
            </a:extLst>
          </p:cNvPr>
          <p:cNvSpPr>
            <a:spLocks noGrp="1"/>
          </p:cNvSpPr>
          <p:nvPr>
            <p:ph idx="1"/>
          </p:nvPr>
        </p:nvSpPr>
        <p:spPr/>
        <p:txBody>
          <a:bodyPr/>
          <a:lstStyle/>
          <a:p>
            <a:endParaRPr lang="en-NL"/>
          </a:p>
        </p:txBody>
      </p:sp>
    </p:spTree>
    <p:extLst>
      <p:ext uri="{BB962C8B-B14F-4D97-AF65-F5344CB8AC3E}">
        <p14:creationId xmlns:p14="http://schemas.microsoft.com/office/powerpoint/2010/main" val="465729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626F0B-846C-49D3-976B-E7E0FD590922}"/>
              </a:ext>
            </a:extLst>
          </p:cNvPr>
          <p:cNvSpPr>
            <a:spLocks noGrp="1"/>
          </p:cNvSpPr>
          <p:nvPr>
            <p:ph type="title"/>
          </p:nvPr>
        </p:nvSpPr>
        <p:spPr/>
        <p:txBody>
          <a:bodyPr/>
          <a:lstStyle/>
          <a:p>
            <a:r>
              <a:rPr lang="nl-NL" dirty="0" err="1"/>
              <a:t>Intents</a:t>
            </a:r>
            <a:endParaRPr lang="en-NL" dirty="0"/>
          </a:p>
        </p:txBody>
      </p:sp>
      <p:sp>
        <p:nvSpPr>
          <p:cNvPr id="3" name="Content Placeholder 2">
            <a:extLst>
              <a:ext uri="{FF2B5EF4-FFF2-40B4-BE49-F238E27FC236}">
                <a16:creationId xmlns:a16="http://schemas.microsoft.com/office/drawing/2014/main" id="{F01B45CE-41DE-47E0-B762-CBDA9FA16B9A}"/>
              </a:ext>
            </a:extLst>
          </p:cNvPr>
          <p:cNvSpPr>
            <a:spLocks noGrp="1"/>
          </p:cNvSpPr>
          <p:nvPr>
            <p:ph idx="1"/>
          </p:nvPr>
        </p:nvSpPr>
        <p:spPr/>
        <p:txBody>
          <a:bodyPr/>
          <a:lstStyle/>
          <a:p>
            <a:r>
              <a:rPr lang="nl-NL" dirty="0" err="1"/>
              <a:t>Known</a:t>
            </a:r>
            <a:r>
              <a:rPr lang="nl-NL" dirty="0"/>
              <a:t> steps for a user </a:t>
            </a:r>
            <a:r>
              <a:rPr lang="nl-NL" dirty="0" err="1"/>
              <a:t>to</a:t>
            </a:r>
            <a:r>
              <a:rPr lang="nl-NL" dirty="0"/>
              <a:t> take</a:t>
            </a:r>
            <a:endParaRPr lang="en-NL" dirty="0"/>
          </a:p>
        </p:txBody>
      </p:sp>
      <p:sp>
        <p:nvSpPr>
          <p:cNvPr id="4" name="Footer Placeholder 3">
            <a:extLst>
              <a:ext uri="{FF2B5EF4-FFF2-40B4-BE49-F238E27FC236}">
                <a16:creationId xmlns:a16="http://schemas.microsoft.com/office/drawing/2014/main" id="{EEE984D7-2BD7-4CDE-8459-A78B792AE7C2}"/>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79BBEC10-D097-408A-95B6-E2C0750485AF}"/>
              </a:ext>
            </a:extLst>
          </p:cNvPr>
          <p:cNvSpPr>
            <a:spLocks noGrp="1"/>
          </p:cNvSpPr>
          <p:nvPr>
            <p:ph type="sldNum" sz="quarter" idx="12"/>
          </p:nvPr>
        </p:nvSpPr>
        <p:spPr/>
        <p:txBody>
          <a:bodyPr/>
          <a:lstStyle/>
          <a:p>
            <a:fld id="{14F1411D-0280-154F-AEAC-4C20B7AA46B2}" type="slidenum">
              <a:rPr lang="nl-NL" smtClean="0"/>
              <a:t>22</a:t>
            </a:fld>
            <a:endParaRPr lang="nl-NL"/>
          </a:p>
        </p:txBody>
      </p:sp>
      <p:pic>
        <p:nvPicPr>
          <p:cNvPr id="6" name="Picture 5">
            <a:extLst>
              <a:ext uri="{FF2B5EF4-FFF2-40B4-BE49-F238E27FC236}">
                <a16:creationId xmlns:a16="http://schemas.microsoft.com/office/drawing/2014/main" id="{7BADD406-96C4-4B4A-9D23-BEE4AEC44FD4}"/>
              </a:ext>
            </a:extLst>
          </p:cNvPr>
          <p:cNvPicPr>
            <a:picLocks noChangeAspect="1"/>
          </p:cNvPicPr>
          <p:nvPr/>
        </p:nvPicPr>
        <p:blipFill>
          <a:blip r:embed="rId2"/>
          <a:stretch>
            <a:fillRect/>
          </a:stretch>
        </p:blipFill>
        <p:spPr>
          <a:xfrm>
            <a:off x="1046842" y="1295063"/>
            <a:ext cx="7161158" cy="3129776"/>
          </a:xfrm>
          <a:prstGeom prst="rect">
            <a:avLst/>
          </a:prstGeom>
        </p:spPr>
      </p:pic>
    </p:spTree>
    <p:extLst>
      <p:ext uri="{BB962C8B-B14F-4D97-AF65-F5344CB8AC3E}">
        <p14:creationId xmlns:p14="http://schemas.microsoft.com/office/powerpoint/2010/main" val="624754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00381D-0DC1-4F82-99F5-5992C622FD85}"/>
              </a:ext>
            </a:extLst>
          </p:cNvPr>
          <p:cNvSpPr>
            <a:spLocks noGrp="1"/>
          </p:cNvSpPr>
          <p:nvPr>
            <p:ph type="title"/>
          </p:nvPr>
        </p:nvSpPr>
        <p:spPr/>
        <p:txBody>
          <a:bodyPr/>
          <a:lstStyle/>
          <a:p>
            <a:r>
              <a:rPr lang="nl-NL" dirty="0" err="1"/>
              <a:t>Intent</a:t>
            </a:r>
            <a:r>
              <a:rPr lang="nl-NL" dirty="0"/>
              <a:t> is </a:t>
            </a:r>
            <a:r>
              <a:rPr lang="nl-NL" dirty="0" err="1"/>
              <a:t>derived</a:t>
            </a:r>
            <a:r>
              <a:rPr lang="nl-NL" dirty="0"/>
              <a:t> </a:t>
            </a:r>
            <a:r>
              <a:rPr lang="nl-NL" dirty="0" err="1"/>
              <a:t>from</a:t>
            </a:r>
            <a:r>
              <a:rPr lang="nl-NL" dirty="0"/>
              <a:t> </a:t>
            </a:r>
            <a:r>
              <a:rPr lang="nl-NL" dirty="0" err="1"/>
              <a:t>utterance</a:t>
            </a:r>
            <a:endParaRPr lang="en-NL" dirty="0"/>
          </a:p>
        </p:txBody>
      </p:sp>
      <p:sp>
        <p:nvSpPr>
          <p:cNvPr id="3" name="Content Placeholder 2">
            <a:extLst>
              <a:ext uri="{FF2B5EF4-FFF2-40B4-BE49-F238E27FC236}">
                <a16:creationId xmlns:a16="http://schemas.microsoft.com/office/drawing/2014/main" id="{45F1C01A-852B-4A43-A595-56B6AE7FC07F}"/>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6A02B8D8-33F3-43AA-BF59-6C3996A21D86}"/>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573BDA3F-22DF-4A07-BF8B-904014956855}"/>
              </a:ext>
            </a:extLst>
          </p:cNvPr>
          <p:cNvSpPr>
            <a:spLocks noGrp="1"/>
          </p:cNvSpPr>
          <p:nvPr>
            <p:ph type="sldNum" sz="quarter" idx="12"/>
          </p:nvPr>
        </p:nvSpPr>
        <p:spPr/>
        <p:txBody>
          <a:bodyPr/>
          <a:lstStyle/>
          <a:p>
            <a:fld id="{14F1411D-0280-154F-AEAC-4C20B7AA46B2}" type="slidenum">
              <a:rPr lang="nl-NL" smtClean="0"/>
              <a:t>23</a:t>
            </a:fld>
            <a:endParaRPr lang="nl-NL"/>
          </a:p>
        </p:txBody>
      </p:sp>
      <p:pic>
        <p:nvPicPr>
          <p:cNvPr id="6" name="Picture 5">
            <a:extLst>
              <a:ext uri="{FF2B5EF4-FFF2-40B4-BE49-F238E27FC236}">
                <a16:creationId xmlns:a16="http://schemas.microsoft.com/office/drawing/2014/main" id="{5D922A56-6125-4778-98D0-255C081E0580}"/>
              </a:ext>
            </a:extLst>
          </p:cNvPr>
          <p:cNvPicPr>
            <a:picLocks noChangeAspect="1"/>
          </p:cNvPicPr>
          <p:nvPr/>
        </p:nvPicPr>
        <p:blipFill>
          <a:blip r:embed="rId2"/>
          <a:stretch>
            <a:fillRect/>
          </a:stretch>
        </p:blipFill>
        <p:spPr>
          <a:xfrm>
            <a:off x="722224" y="1139135"/>
            <a:ext cx="7701776" cy="3259622"/>
          </a:xfrm>
          <a:prstGeom prst="rect">
            <a:avLst/>
          </a:prstGeom>
        </p:spPr>
      </p:pic>
    </p:spTree>
    <p:extLst>
      <p:ext uri="{BB962C8B-B14F-4D97-AF65-F5344CB8AC3E}">
        <p14:creationId xmlns:p14="http://schemas.microsoft.com/office/powerpoint/2010/main" val="30882351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8953842-939B-854A-BB93-0915D6747153}"/>
              </a:ext>
            </a:extLst>
          </p:cNvPr>
          <p:cNvSpPr>
            <a:spLocks noGrp="1"/>
          </p:cNvSpPr>
          <p:nvPr>
            <p:ph type="sldNum" sz="quarter" idx="12"/>
          </p:nvPr>
        </p:nvSpPr>
        <p:spPr/>
        <p:txBody>
          <a:bodyPr/>
          <a:lstStyle/>
          <a:p>
            <a:fld id="{C51EAA63-D034-42AE-91FA-B13B9518C7BE}" type="slidenum">
              <a:rPr lang="en-US" smtClean="0"/>
              <a:t>24</a:t>
            </a:fld>
            <a:endParaRPr lang="en-US"/>
          </a:p>
        </p:txBody>
      </p:sp>
      <p:sp>
        <p:nvSpPr>
          <p:cNvPr id="4" name="Title 3">
            <a:extLst>
              <a:ext uri="{FF2B5EF4-FFF2-40B4-BE49-F238E27FC236}">
                <a16:creationId xmlns:a16="http://schemas.microsoft.com/office/drawing/2014/main" id="{C1CB7393-A5FA-0F4F-868C-B96A7D168E12}"/>
              </a:ext>
            </a:extLst>
          </p:cNvPr>
          <p:cNvSpPr>
            <a:spLocks noGrp="1"/>
          </p:cNvSpPr>
          <p:nvPr>
            <p:ph type="title"/>
          </p:nvPr>
        </p:nvSpPr>
        <p:spPr>
          <a:xfrm>
            <a:off x="400050" y="304800"/>
            <a:ext cx="8343900" cy="262316"/>
          </a:xfrm>
        </p:spPr>
        <p:txBody>
          <a:bodyPr/>
          <a:lstStyle/>
          <a:p>
            <a:pPr algn="ctr"/>
            <a:r>
              <a:rPr lang="en-US" dirty="0"/>
              <a:t>Oracle Digital Assistant Cloud Platform</a:t>
            </a:r>
          </a:p>
        </p:txBody>
      </p:sp>
      <p:pic>
        <p:nvPicPr>
          <p:cNvPr id="8" name="Picture 7">
            <a:extLst>
              <a:ext uri="{FF2B5EF4-FFF2-40B4-BE49-F238E27FC236}">
                <a16:creationId xmlns:a16="http://schemas.microsoft.com/office/drawing/2014/main" id="{3F9007CE-EB0B-DC49-A156-83607F6ED5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89" y="567116"/>
            <a:ext cx="7167905" cy="4135797"/>
          </a:xfrm>
          <a:prstGeom prst="rect">
            <a:avLst/>
          </a:prstGeom>
        </p:spPr>
      </p:pic>
      <p:sp>
        <p:nvSpPr>
          <p:cNvPr id="9" name="Rounded Rectangle 8">
            <a:extLst>
              <a:ext uri="{FF2B5EF4-FFF2-40B4-BE49-F238E27FC236}">
                <a16:creationId xmlns:a16="http://schemas.microsoft.com/office/drawing/2014/main" id="{F21E3C7A-E722-F448-B76A-9835A1EC11AD}"/>
              </a:ext>
            </a:extLst>
          </p:cNvPr>
          <p:cNvSpPr/>
          <p:nvPr/>
        </p:nvSpPr>
        <p:spPr bwMode="gray">
          <a:xfrm>
            <a:off x="1271608" y="1900004"/>
            <a:ext cx="2001187" cy="933137"/>
          </a:xfrm>
          <a:prstGeom prst="roundRect">
            <a:avLst/>
          </a:prstGeom>
          <a:noFill/>
          <a:ln w="15875">
            <a:solidFill>
              <a:schemeClr val="accent3"/>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dirty="0">
              <a:solidFill>
                <a:schemeClr val="bg1"/>
              </a:solidFill>
            </a:endParaRPr>
          </a:p>
        </p:txBody>
      </p:sp>
      <p:sp>
        <p:nvSpPr>
          <p:cNvPr id="10" name="Rounded Rectangle 9">
            <a:extLst>
              <a:ext uri="{FF2B5EF4-FFF2-40B4-BE49-F238E27FC236}">
                <a16:creationId xmlns:a16="http://schemas.microsoft.com/office/drawing/2014/main" id="{7AE06690-C12C-904A-B2BA-BC171DB221C6}"/>
              </a:ext>
            </a:extLst>
          </p:cNvPr>
          <p:cNvSpPr/>
          <p:nvPr/>
        </p:nvSpPr>
        <p:spPr bwMode="gray">
          <a:xfrm>
            <a:off x="3194096" y="2698230"/>
            <a:ext cx="2102370" cy="2079886"/>
          </a:xfrm>
          <a:prstGeom prst="roundRect">
            <a:avLst/>
          </a:prstGeom>
          <a:noFill/>
          <a:ln w="15875">
            <a:solidFill>
              <a:schemeClr val="accent4"/>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dirty="0">
              <a:solidFill>
                <a:schemeClr val="bg1"/>
              </a:solidFill>
            </a:endParaRPr>
          </a:p>
        </p:txBody>
      </p:sp>
      <p:sp>
        <p:nvSpPr>
          <p:cNvPr id="11" name="Rounded Rectangle 10">
            <a:extLst>
              <a:ext uri="{FF2B5EF4-FFF2-40B4-BE49-F238E27FC236}">
                <a16:creationId xmlns:a16="http://schemas.microsoft.com/office/drawing/2014/main" id="{8EC65805-67BD-844C-9E49-ACF35214B4E2}"/>
              </a:ext>
            </a:extLst>
          </p:cNvPr>
          <p:cNvSpPr/>
          <p:nvPr/>
        </p:nvSpPr>
        <p:spPr bwMode="gray">
          <a:xfrm>
            <a:off x="5195284" y="829432"/>
            <a:ext cx="2923082" cy="3948684"/>
          </a:xfrm>
          <a:prstGeom prst="roundRect">
            <a:avLst/>
          </a:prstGeom>
          <a:noFill/>
          <a:ln w="15875">
            <a:solidFill>
              <a:schemeClr val="accent6"/>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dirty="0">
              <a:solidFill>
                <a:schemeClr val="bg1"/>
              </a:solidFill>
            </a:endParaRPr>
          </a:p>
        </p:txBody>
      </p:sp>
      <p:sp>
        <p:nvSpPr>
          <p:cNvPr id="12" name="TextBox 11">
            <a:extLst>
              <a:ext uri="{FF2B5EF4-FFF2-40B4-BE49-F238E27FC236}">
                <a16:creationId xmlns:a16="http://schemas.microsoft.com/office/drawing/2014/main" id="{F8B03CEE-4065-A443-80DD-347BA54AF210}"/>
              </a:ext>
            </a:extLst>
          </p:cNvPr>
          <p:cNvSpPr txBox="1"/>
          <p:nvPr/>
        </p:nvSpPr>
        <p:spPr>
          <a:xfrm>
            <a:off x="2468947" y="2023672"/>
            <a:ext cx="550889" cy="134912"/>
          </a:xfrm>
          <a:prstGeom prst="rect">
            <a:avLst/>
          </a:prstGeom>
          <a:noFill/>
        </p:spPr>
        <p:txBody>
          <a:bodyPr wrap="none" lIns="0" tIns="0" rIns="0" bIns="0" rtlCol="0">
            <a:noAutofit/>
          </a:bodyPr>
          <a:lstStyle/>
          <a:p>
            <a:pPr>
              <a:lnSpc>
                <a:spcPct val="90000"/>
              </a:lnSpc>
            </a:pPr>
            <a:r>
              <a:rPr lang="en-US" sz="1013" b="1" dirty="0">
                <a:solidFill>
                  <a:schemeClr val="accent3"/>
                </a:solidFill>
              </a:rPr>
              <a:t>Intents</a:t>
            </a:r>
          </a:p>
        </p:txBody>
      </p:sp>
      <p:sp>
        <p:nvSpPr>
          <p:cNvPr id="13" name="TextBox 12">
            <a:extLst>
              <a:ext uri="{FF2B5EF4-FFF2-40B4-BE49-F238E27FC236}">
                <a16:creationId xmlns:a16="http://schemas.microsoft.com/office/drawing/2014/main" id="{DE624FD7-BB8E-3743-9FB4-FDE5BA29B5BA}"/>
              </a:ext>
            </a:extLst>
          </p:cNvPr>
          <p:cNvSpPr txBox="1"/>
          <p:nvPr/>
        </p:nvSpPr>
        <p:spPr>
          <a:xfrm>
            <a:off x="4146781" y="2833141"/>
            <a:ext cx="550889" cy="134912"/>
          </a:xfrm>
          <a:prstGeom prst="rect">
            <a:avLst/>
          </a:prstGeom>
          <a:noFill/>
        </p:spPr>
        <p:txBody>
          <a:bodyPr wrap="none" lIns="0" tIns="0" rIns="0" bIns="0" rtlCol="0">
            <a:noAutofit/>
          </a:bodyPr>
          <a:lstStyle/>
          <a:p>
            <a:pPr>
              <a:lnSpc>
                <a:spcPct val="90000"/>
              </a:lnSpc>
            </a:pPr>
            <a:r>
              <a:rPr lang="en-US" sz="1013" b="1" dirty="0">
                <a:solidFill>
                  <a:schemeClr val="accent4"/>
                </a:solidFill>
              </a:rPr>
              <a:t>Utterances</a:t>
            </a:r>
          </a:p>
        </p:txBody>
      </p:sp>
      <p:sp>
        <p:nvSpPr>
          <p:cNvPr id="14" name="TextBox 13">
            <a:extLst>
              <a:ext uri="{FF2B5EF4-FFF2-40B4-BE49-F238E27FC236}">
                <a16:creationId xmlns:a16="http://schemas.microsoft.com/office/drawing/2014/main" id="{9A1F3538-DF04-B945-93E9-2BF96BFD5E8B}"/>
              </a:ext>
            </a:extLst>
          </p:cNvPr>
          <p:cNvSpPr txBox="1"/>
          <p:nvPr/>
        </p:nvSpPr>
        <p:spPr>
          <a:xfrm>
            <a:off x="6249640" y="1759254"/>
            <a:ext cx="550889" cy="134912"/>
          </a:xfrm>
          <a:prstGeom prst="rect">
            <a:avLst/>
          </a:prstGeom>
          <a:noFill/>
        </p:spPr>
        <p:txBody>
          <a:bodyPr wrap="none" lIns="0" tIns="0" rIns="0" bIns="0" rtlCol="0">
            <a:noAutofit/>
          </a:bodyPr>
          <a:lstStyle/>
          <a:p>
            <a:pPr>
              <a:lnSpc>
                <a:spcPct val="90000"/>
              </a:lnSpc>
            </a:pPr>
            <a:r>
              <a:rPr lang="en-US" sz="1013" b="1" dirty="0">
                <a:solidFill>
                  <a:schemeClr val="accent6"/>
                </a:solidFill>
              </a:rPr>
              <a:t>Simulator</a:t>
            </a:r>
          </a:p>
        </p:txBody>
      </p:sp>
      <p:sp>
        <p:nvSpPr>
          <p:cNvPr id="15" name="TextBox 14">
            <a:extLst>
              <a:ext uri="{FF2B5EF4-FFF2-40B4-BE49-F238E27FC236}">
                <a16:creationId xmlns:a16="http://schemas.microsoft.com/office/drawing/2014/main" id="{BC97EB34-5A95-2F4E-A44A-A8DF50B2DD3C}"/>
              </a:ext>
            </a:extLst>
          </p:cNvPr>
          <p:cNvSpPr txBox="1"/>
          <p:nvPr/>
        </p:nvSpPr>
        <p:spPr>
          <a:xfrm>
            <a:off x="6431971" y="3483195"/>
            <a:ext cx="550889" cy="134912"/>
          </a:xfrm>
          <a:prstGeom prst="rect">
            <a:avLst/>
          </a:prstGeom>
          <a:noFill/>
        </p:spPr>
        <p:txBody>
          <a:bodyPr wrap="none" lIns="0" tIns="0" rIns="0" bIns="0" rtlCol="0">
            <a:noAutofit/>
          </a:bodyPr>
          <a:lstStyle/>
          <a:p>
            <a:pPr>
              <a:lnSpc>
                <a:spcPct val="90000"/>
              </a:lnSpc>
            </a:pPr>
            <a:r>
              <a:rPr lang="en-US" sz="1013" b="1" dirty="0">
                <a:solidFill>
                  <a:schemeClr val="accent5"/>
                </a:solidFill>
              </a:rPr>
              <a:t>Train ML</a:t>
            </a:r>
          </a:p>
        </p:txBody>
      </p:sp>
    </p:spTree>
    <p:extLst>
      <p:ext uri="{BB962C8B-B14F-4D97-AF65-F5344CB8AC3E}">
        <p14:creationId xmlns:p14="http://schemas.microsoft.com/office/powerpoint/2010/main" val="79876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3E9571-D066-421E-BCC5-509B0B55F17D}"/>
              </a:ext>
            </a:extLst>
          </p:cNvPr>
          <p:cNvSpPr>
            <a:spLocks noGrp="1"/>
          </p:cNvSpPr>
          <p:nvPr>
            <p:ph type="title"/>
          </p:nvPr>
        </p:nvSpPr>
        <p:spPr/>
        <p:txBody>
          <a:bodyPr/>
          <a:lstStyle/>
          <a:p>
            <a:r>
              <a:rPr lang="nl-NL" dirty="0"/>
              <a:t>Oracle Digital Assistant</a:t>
            </a:r>
            <a:endParaRPr lang="en-NL" dirty="0"/>
          </a:p>
        </p:txBody>
      </p:sp>
      <p:sp>
        <p:nvSpPr>
          <p:cNvPr id="3" name="Content Placeholder 2">
            <a:extLst>
              <a:ext uri="{FF2B5EF4-FFF2-40B4-BE49-F238E27FC236}">
                <a16:creationId xmlns:a16="http://schemas.microsoft.com/office/drawing/2014/main" id="{FE54B142-DF2B-4CB9-9AAF-867037BB08DB}"/>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52F50A12-0D88-4B59-B1EC-F78BEB9446BF}"/>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26D77E45-893A-44D5-89F4-4E889D0A154C}"/>
              </a:ext>
            </a:extLst>
          </p:cNvPr>
          <p:cNvSpPr>
            <a:spLocks noGrp="1"/>
          </p:cNvSpPr>
          <p:nvPr>
            <p:ph type="sldNum" sz="quarter" idx="12"/>
          </p:nvPr>
        </p:nvSpPr>
        <p:spPr/>
        <p:txBody>
          <a:bodyPr/>
          <a:lstStyle/>
          <a:p>
            <a:fld id="{14F1411D-0280-154F-AEAC-4C20B7AA46B2}" type="slidenum">
              <a:rPr lang="nl-NL" smtClean="0"/>
              <a:t>25</a:t>
            </a:fld>
            <a:endParaRPr lang="nl-NL"/>
          </a:p>
        </p:txBody>
      </p:sp>
      <p:pic>
        <p:nvPicPr>
          <p:cNvPr id="6" name="Picture 5">
            <a:extLst>
              <a:ext uri="{FF2B5EF4-FFF2-40B4-BE49-F238E27FC236}">
                <a16:creationId xmlns:a16="http://schemas.microsoft.com/office/drawing/2014/main" id="{1A03D236-C8B8-4502-AABD-E14069A64A07}"/>
              </a:ext>
            </a:extLst>
          </p:cNvPr>
          <p:cNvPicPr>
            <a:picLocks noChangeAspect="1"/>
          </p:cNvPicPr>
          <p:nvPr/>
        </p:nvPicPr>
        <p:blipFill>
          <a:blip r:embed="rId2"/>
          <a:stretch>
            <a:fillRect/>
          </a:stretch>
        </p:blipFill>
        <p:spPr>
          <a:xfrm>
            <a:off x="408604" y="936000"/>
            <a:ext cx="8452898" cy="3562791"/>
          </a:xfrm>
          <a:prstGeom prst="rect">
            <a:avLst/>
          </a:prstGeom>
        </p:spPr>
      </p:pic>
    </p:spTree>
    <p:extLst>
      <p:ext uri="{BB962C8B-B14F-4D97-AF65-F5344CB8AC3E}">
        <p14:creationId xmlns:p14="http://schemas.microsoft.com/office/powerpoint/2010/main" val="3875004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A23BE1-E8D4-42A1-A830-B1C9138F2144}"/>
              </a:ext>
            </a:extLst>
          </p:cNvPr>
          <p:cNvSpPr>
            <a:spLocks noGrp="1"/>
          </p:cNvSpPr>
          <p:nvPr>
            <p:ph type="title"/>
          </p:nvPr>
        </p:nvSpPr>
        <p:spPr/>
        <p:txBody>
          <a:bodyPr/>
          <a:lstStyle/>
          <a:p>
            <a:r>
              <a:rPr lang="nl-NL" dirty="0" err="1"/>
              <a:t>Dialog</a:t>
            </a:r>
            <a:r>
              <a:rPr lang="nl-NL" dirty="0"/>
              <a:t> Flow</a:t>
            </a:r>
            <a:endParaRPr lang="en-NL" dirty="0"/>
          </a:p>
        </p:txBody>
      </p:sp>
      <p:sp>
        <p:nvSpPr>
          <p:cNvPr id="3" name="Content Placeholder 2">
            <a:extLst>
              <a:ext uri="{FF2B5EF4-FFF2-40B4-BE49-F238E27FC236}">
                <a16:creationId xmlns:a16="http://schemas.microsoft.com/office/drawing/2014/main" id="{947DB91D-715F-4BA4-A0FF-3928F363118C}"/>
              </a:ext>
            </a:extLst>
          </p:cNvPr>
          <p:cNvSpPr>
            <a:spLocks noGrp="1"/>
          </p:cNvSpPr>
          <p:nvPr>
            <p:ph idx="1"/>
          </p:nvPr>
        </p:nvSpPr>
        <p:spPr/>
        <p:txBody>
          <a:bodyPr/>
          <a:lstStyle/>
          <a:p>
            <a:r>
              <a:rPr lang="nl-NL" dirty="0"/>
              <a:t>The workflow </a:t>
            </a:r>
            <a:r>
              <a:rPr lang="nl-NL" dirty="0" err="1"/>
              <a:t>from</a:t>
            </a:r>
            <a:r>
              <a:rPr lang="nl-NL" dirty="0"/>
              <a:t> state </a:t>
            </a:r>
            <a:r>
              <a:rPr lang="nl-NL" dirty="0" err="1"/>
              <a:t>to</a:t>
            </a:r>
            <a:r>
              <a:rPr lang="nl-NL" dirty="0"/>
              <a:t> state</a:t>
            </a:r>
            <a:endParaRPr lang="en-NL" dirty="0"/>
          </a:p>
        </p:txBody>
      </p:sp>
      <p:sp>
        <p:nvSpPr>
          <p:cNvPr id="4" name="Footer Placeholder 3">
            <a:extLst>
              <a:ext uri="{FF2B5EF4-FFF2-40B4-BE49-F238E27FC236}">
                <a16:creationId xmlns:a16="http://schemas.microsoft.com/office/drawing/2014/main" id="{6CEF9887-D88D-4DD0-AAEE-85A61468A7BB}"/>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5EC5C5C1-CD8A-4D64-A996-05B8A67666F4}"/>
              </a:ext>
            </a:extLst>
          </p:cNvPr>
          <p:cNvSpPr>
            <a:spLocks noGrp="1"/>
          </p:cNvSpPr>
          <p:nvPr>
            <p:ph type="sldNum" sz="quarter" idx="12"/>
          </p:nvPr>
        </p:nvSpPr>
        <p:spPr/>
        <p:txBody>
          <a:bodyPr/>
          <a:lstStyle/>
          <a:p>
            <a:fld id="{14F1411D-0280-154F-AEAC-4C20B7AA46B2}" type="slidenum">
              <a:rPr lang="nl-NL" smtClean="0"/>
              <a:t>26</a:t>
            </a:fld>
            <a:endParaRPr lang="nl-NL"/>
          </a:p>
        </p:txBody>
      </p:sp>
      <p:pic>
        <p:nvPicPr>
          <p:cNvPr id="6" name="Picture 5">
            <a:extLst>
              <a:ext uri="{FF2B5EF4-FFF2-40B4-BE49-F238E27FC236}">
                <a16:creationId xmlns:a16="http://schemas.microsoft.com/office/drawing/2014/main" id="{ED6EC3FB-3FB6-4043-A4A5-E53EB5CD5573}"/>
              </a:ext>
            </a:extLst>
          </p:cNvPr>
          <p:cNvPicPr>
            <a:picLocks noChangeAspect="1"/>
          </p:cNvPicPr>
          <p:nvPr/>
        </p:nvPicPr>
        <p:blipFill>
          <a:blip r:embed="rId2"/>
          <a:stretch>
            <a:fillRect/>
          </a:stretch>
        </p:blipFill>
        <p:spPr>
          <a:xfrm>
            <a:off x="719999" y="1362498"/>
            <a:ext cx="7509904" cy="3438401"/>
          </a:xfrm>
          <a:prstGeom prst="rect">
            <a:avLst/>
          </a:prstGeom>
        </p:spPr>
      </p:pic>
    </p:spTree>
    <p:extLst>
      <p:ext uri="{BB962C8B-B14F-4D97-AF65-F5344CB8AC3E}">
        <p14:creationId xmlns:p14="http://schemas.microsoft.com/office/powerpoint/2010/main" val="17357412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BFBCB1-9A2B-614E-90E6-7E8F808AAB29}"/>
              </a:ext>
            </a:extLst>
          </p:cNvPr>
          <p:cNvSpPr>
            <a:spLocks noGrp="1"/>
          </p:cNvSpPr>
          <p:nvPr>
            <p:ph type="sldNum" sz="quarter" idx="12"/>
          </p:nvPr>
        </p:nvSpPr>
        <p:spPr/>
        <p:txBody>
          <a:bodyPr/>
          <a:lstStyle/>
          <a:p>
            <a:fld id="{C51EAA63-D034-42AE-91FA-B13B9518C7BE}" type="slidenum">
              <a:rPr lang="en-US" smtClean="0"/>
              <a:t>27</a:t>
            </a:fld>
            <a:endParaRPr lang="en-US"/>
          </a:p>
        </p:txBody>
      </p:sp>
      <p:sp>
        <p:nvSpPr>
          <p:cNvPr id="4" name="Title 3">
            <a:extLst>
              <a:ext uri="{FF2B5EF4-FFF2-40B4-BE49-F238E27FC236}">
                <a16:creationId xmlns:a16="http://schemas.microsoft.com/office/drawing/2014/main" id="{BD65B55E-ABC0-A846-82EA-E30BED851F7B}"/>
              </a:ext>
            </a:extLst>
          </p:cNvPr>
          <p:cNvSpPr>
            <a:spLocks noGrp="1"/>
          </p:cNvSpPr>
          <p:nvPr>
            <p:ph type="title"/>
          </p:nvPr>
        </p:nvSpPr>
        <p:spPr>
          <a:xfrm>
            <a:off x="400050" y="304800"/>
            <a:ext cx="8343900" cy="243840"/>
          </a:xfrm>
        </p:spPr>
        <p:txBody>
          <a:bodyPr/>
          <a:lstStyle/>
          <a:p>
            <a:pPr algn="ctr"/>
            <a:r>
              <a:rPr lang="en-US" dirty="0"/>
              <a:t>Heart of Chatbot : Declarative Interaction</a:t>
            </a:r>
          </a:p>
        </p:txBody>
      </p:sp>
      <p:pic>
        <p:nvPicPr>
          <p:cNvPr id="5" name="Picture 4">
            <a:extLst>
              <a:ext uri="{FF2B5EF4-FFF2-40B4-BE49-F238E27FC236}">
                <a16:creationId xmlns:a16="http://schemas.microsoft.com/office/drawing/2014/main" id="{5D909845-8E9B-E344-B344-E38DE616C3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5834" y="548640"/>
            <a:ext cx="7233568" cy="4080510"/>
          </a:xfrm>
          <a:prstGeom prst="rect">
            <a:avLst/>
          </a:prstGeom>
        </p:spPr>
      </p:pic>
      <p:sp>
        <p:nvSpPr>
          <p:cNvPr id="7" name="TextBox 6">
            <a:extLst>
              <a:ext uri="{FF2B5EF4-FFF2-40B4-BE49-F238E27FC236}">
                <a16:creationId xmlns:a16="http://schemas.microsoft.com/office/drawing/2014/main" id="{021BB32A-94A7-884F-B2A1-7042E3FFB724}"/>
              </a:ext>
            </a:extLst>
          </p:cNvPr>
          <p:cNvSpPr txBox="1"/>
          <p:nvPr/>
        </p:nvSpPr>
        <p:spPr>
          <a:xfrm>
            <a:off x="338384" y="2390013"/>
            <a:ext cx="685800" cy="685800"/>
          </a:xfrm>
          <a:prstGeom prst="rect">
            <a:avLst/>
          </a:prstGeom>
          <a:noFill/>
        </p:spPr>
        <p:txBody>
          <a:bodyPr wrap="none" lIns="0" tIns="0" rIns="0" bIns="0" rtlCol="0">
            <a:noAutofit/>
          </a:bodyPr>
          <a:lstStyle/>
          <a:p>
            <a:pPr>
              <a:lnSpc>
                <a:spcPct val="90000"/>
              </a:lnSpc>
            </a:pPr>
            <a:r>
              <a:rPr lang="en-US" sz="1013" b="1" dirty="0">
                <a:solidFill>
                  <a:schemeClr val="accent1"/>
                </a:solidFill>
              </a:rPr>
              <a:t>OBotML</a:t>
            </a:r>
          </a:p>
        </p:txBody>
      </p:sp>
    </p:spTree>
    <p:extLst>
      <p:ext uri="{BB962C8B-B14F-4D97-AF65-F5344CB8AC3E}">
        <p14:creationId xmlns:p14="http://schemas.microsoft.com/office/powerpoint/2010/main" val="1686188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FEE7B5-9150-4446-8936-52349061CD8E}"/>
              </a:ext>
            </a:extLst>
          </p:cNvPr>
          <p:cNvSpPr>
            <a:spLocks noGrp="1"/>
          </p:cNvSpPr>
          <p:nvPr>
            <p:ph type="title"/>
          </p:nvPr>
        </p:nvSpPr>
        <p:spPr/>
        <p:txBody>
          <a:bodyPr/>
          <a:lstStyle/>
          <a:p>
            <a:r>
              <a:rPr lang="nl-NL" dirty="0"/>
              <a:t>Visual </a:t>
            </a:r>
            <a:r>
              <a:rPr lang="nl-NL" dirty="0" err="1"/>
              <a:t>Conversation</a:t>
            </a:r>
            <a:r>
              <a:rPr lang="nl-NL" dirty="0"/>
              <a:t> Designer</a:t>
            </a:r>
            <a:endParaRPr lang="en-NL" dirty="0"/>
          </a:p>
        </p:txBody>
      </p:sp>
      <p:sp>
        <p:nvSpPr>
          <p:cNvPr id="3" name="Content Placeholder 2">
            <a:extLst>
              <a:ext uri="{FF2B5EF4-FFF2-40B4-BE49-F238E27FC236}">
                <a16:creationId xmlns:a16="http://schemas.microsoft.com/office/drawing/2014/main" id="{3F0CB8A2-1321-4910-A1C1-1200A4650B64}"/>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69C2954E-764F-4D8B-9CB3-1F059BD332BC}"/>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65065F52-DEA3-4F5D-9E16-BF79AF471850}"/>
              </a:ext>
            </a:extLst>
          </p:cNvPr>
          <p:cNvSpPr>
            <a:spLocks noGrp="1"/>
          </p:cNvSpPr>
          <p:nvPr>
            <p:ph type="sldNum" sz="quarter" idx="12"/>
          </p:nvPr>
        </p:nvSpPr>
        <p:spPr/>
        <p:txBody>
          <a:bodyPr/>
          <a:lstStyle/>
          <a:p>
            <a:fld id="{14F1411D-0280-154F-AEAC-4C20B7AA46B2}" type="slidenum">
              <a:rPr lang="nl-NL" smtClean="0"/>
              <a:t>28</a:t>
            </a:fld>
            <a:endParaRPr lang="nl-NL"/>
          </a:p>
        </p:txBody>
      </p:sp>
      <p:pic>
        <p:nvPicPr>
          <p:cNvPr id="6" name="Picture 5">
            <a:extLst>
              <a:ext uri="{FF2B5EF4-FFF2-40B4-BE49-F238E27FC236}">
                <a16:creationId xmlns:a16="http://schemas.microsoft.com/office/drawing/2014/main" id="{FB92A9B0-5C81-4796-9FB5-210EDA8A8C41}"/>
              </a:ext>
            </a:extLst>
          </p:cNvPr>
          <p:cNvPicPr>
            <a:picLocks noChangeAspect="1"/>
          </p:cNvPicPr>
          <p:nvPr/>
        </p:nvPicPr>
        <p:blipFill>
          <a:blip r:embed="rId2"/>
          <a:stretch>
            <a:fillRect/>
          </a:stretch>
        </p:blipFill>
        <p:spPr>
          <a:xfrm>
            <a:off x="620441" y="671757"/>
            <a:ext cx="7803556" cy="4183743"/>
          </a:xfrm>
          <a:prstGeom prst="rect">
            <a:avLst/>
          </a:prstGeom>
        </p:spPr>
      </p:pic>
    </p:spTree>
    <p:extLst>
      <p:ext uri="{BB962C8B-B14F-4D97-AF65-F5344CB8AC3E}">
        <p14:creationId xmlns:p14="http://schemas.microsoft.com/office/powerpoint/2010/main" val="27749938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17BFBCB1-9A2B-614E-90E6-7E8F808AAB29}"/>
              </a:ext>
            </a:extLst>
          </p:cNvPr>
          <p:cNvSpPr>
            <a:spLocks noGrp="1"/>
          </p:cNvSpPr>
          <p:nvPr>
            <p:ph type="sldNum" sz="quarter" idx="12"/>
          </p:nvPr>
        </p:nvSpPr>
        <p:spPr/>
        <p:txBody>
          <a:bodyPr/>
          <a:lstStyle/>
          <a:p>
            <a:fld id="{C51EAA63-D034-42AE-91FA-B13B9518C7BE}" type="slidenum">
              <a:rPr lang="en-US" smtClean="0"/>
              <a:t>29</a:t>
            </a:fld>
            <a:endParaRPr lang="en-US"/>
          </a:p>
        </p:txBody>
      </p:sp>
      <p:sp>
        <p:nvSpPr>
          <p:cNvPr id="4" name="Title 3">
            <a:extLst>
              <a:ext uri="{FF2B5EF4-FFF2-40B4-BE49-F238E27FC236}">
                <a16:creationId xmlns:a16="http://schemas.microsoft.com/office/drawing/2014/main" id="{BD65B55E-ABC0-A846-82EA-E30BED851F7B}"/>
              </a:ext>
            </a:extLst>
          </p:cNvPr>
          <p:cNvSpPr>
            <a:spLocks noGrp="1"/>
          </p:cNvSpPr>
          <p:nvPr>
            <p:ph type="title"/>
          </p:nvPr>
        </p:nvSpPr>
        <p:spPr>
          <a:xfrm>
            <a:off x="400050" y="73615"/>
            <a:ext cx="8343900" cy="529591"/>
          </a:xfrm>
        </p:spPr>
        <p:txBody>
          <a:bodyPr/>
          <a:lstStyle/>
          <a:p>
            <a:pPr algn="ctr"/>
            <a:r>
              <a:rPr lang="en-US" dirty="0"/>
              <a:t>Deployment  : Configure Facebook Messenger</a:t>
            </a:r>
          </a:p>
        </p:txBody>
      </p:sp>
      <p:pic>
        <p:nvPicPr>
          <p:cNvPr id="6" name="Picture 5">
            <a:extLst>
              <a:ext uri="{FF2B5EF4-FFF2-40B4-BE49-F238E27FC236}">
                <a16:creationId xmlns:a16="http://schemas.microsoft.com/office/drawing/2014/main" id="{84772C54-8157-0F4B-A62C-A004F7443450}"/>
              </a:ext>
            </a:extLst>
          </p:cNvPr>
          <p:cNvPicPr>
            <a:picLocks noChangeAspect="1"/>
          </p:cNvPicPr>
          <p:nvPr/>
        </p:nvPicPr>
        <p:blipFill>
          <a:blip r:embed="rId3"/>
          <a:stretch>
            <a:fillRect/>
          </a:stretch>
        </p:blipFill>
        <p:spPr>
          <a:xfrm>
            <a:off x="572263" y="1495044"/>
            <a:ext cx="4456697" cy="2370963"/>
          </a:xfrm>
          <a:prstGeom prst="rect">
            <a:avLst/>
          </a:prstGeom>
        </p:spPr>
      </p:pic>
      <p:pic>
        <p:nvPicPr>
          <p:cNvPr id="8" name="Picture 7">
            <a:extLst>
              <a:ext uri="{FF2B5EF4-FFF2-40B4-BE49-F238E27FC236}">
                <a16:creationId xmlns:a16="http://schemas.microsoft.com/office/drawing/2014/main" id="{E8F0F9F4-ABD2-CC4D-83EB-83FF43E68A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89365" y="1084546"/>
            <a:ext cx="1529334" cy="3191959"/>
          </a:xfrm>
          <a:prstGeom prst="rect">
            <a:avLst/>
          </a:prstGeom>
        </p:spPr>
      </p:pic>
    </p:spTree>
    <p:extLst>
      <p:ext uri="{BB962C8B-B14F-4D97-AF65-F5344CB8AC3E}">
        <p14:creationId xmlns:p14="http://schemas.microsoft.com/office/powerpoint/2010/main" val="8726230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p:cNvSpPr txBox="1">
            <a:spLocks/>
          </p:cNvSpPr>
          <p:nvPr/>
        </p:nvSpPr>
        <p:spPr>
          <a:xfrm>
            <a:off x="1170526" y="212704"/>
            <a:ext cx="8350426" cy="666750"/>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b">
            <a:normAutofit/>
          </a:bodyPr>
          <a:lstStyle>
            <a:lvl1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1pPr>
            <a:lvl2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2pPr>
            <a:lvl3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3pPr>
            <a:lvl4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4pPr>
            <a:lvl5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5pPr>
            <a:lvl6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6pPr>
            <a:lvl7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7pPr>
            <a:lvl8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8pPr>
            <a:lvl9pPr marL="0" marR="0" indent="0" algn="l" defTabSz="914400" rtl="0" latinLnBrk="0">
              <a:lnSpc>
                <a:spcPct val="80000"/>
              </a:lnSpc>
              <a:spcBef>
                <a:spcPts val="0"/>
              </a:spcBef>
              <a:spcAft>
                <a:spcPts val="0"/>
              </a:spcAft>
              <a:buClrTx/>
              <a:buSzTx/>
              <a:buFontTx/>
              <a:buNone/>
              <a:tabLst/>
              <a:defRPr sz="3600" b="0" i="0" u="none" strike="noStrike" cap="none" spc="0" baseline="0">
                <a:ln>
                  <a:noFill/>
                </a:ln>
                <a:solidFill>
                  <a:srgbClr val="5F5F5F"/>
                </a:solidFill>
                <a:uFillTx/>
                <a:latin typeface="+mj-lt"/>
                <a:ea typeface="+mj-ea"/>
                <a:cs typeface="+mj-cs"/>
                <a:sym typeface="Calibri"/>
              </a:defRPr>
            </a:lvl9pPr>
          </a:lstStyle>
          <a:p>
            <a:pPr hangingPunct="1"/>
            <a:r>
              <a:rPr lang="en-US" sz="3300"/>
              <a:t>Oracle Java Extension Toolkit (JET)</a:t>
            </a:r>
            <a:endParaRPr lang="en-US" sz="3300" dirty="0"/>
          </a:p>
        </p:txBody>
      </p:sp>
      <p:pic>
        <p:nvPicPr>
          <p:cNvPr id="5" name="Content Placeholder 10" descr="JETBrandingRight.png"/>
          <p:cNvPicPr>
            <a:picLocks noChangeAspect="1"/>
          </p:cNvPicPr>
          <p:nvPr/>
        </p:nvPicPr>
        <p:blipFill>
          <a:blip r:embed="rId2" cstate="print"/>
          <a:stretch>
            <a:fillRect/>
          </a:stretch>
        </p:blipFill>
        <p:spPr>
          <a:xfrm>
            <a:off x="5798646" y="1076982"/>
            <a:ext cx="2904039" cy="3549966"/>
          </a:xfrm>
          <a:prstGeom prst="rect">
            <a:avLst/>
          </a:prstGeom>
          <a:ln w="12700">
            <a:noFill/>
            <a:miter lim="400000"/>
          </a:ln>
          <a:effectLst>
            <a:outerShdw blurRad="292100" dist="139700" dir="2700000" algn="tl" rotWithShape="0">
              <a:srgbClr val="333333">
                <a:alpha val="65000"/>
              </a:srgbClr>
            </a:outerShdw>
          </a:effectLst>
          <a:extLst>
            <a:ext uri="{C572A759-6A51-4108-AA02-DFA0A04FC94B}">
              <ma14:wrappingTextBoxFlag xmlns="" xmlns:ma14="http://schemas.microsoft.com/office/mac/drawingml/2011/main" val="1"/>
            </a:ext>
          </a:extLst>
        </p:spPr>
      </p:pic>
      <p:pic>
        <p:nvPicPr>
          <p:cNvPr id="6" name="Picture Placeholder 7" descr="A product logo can be included here"/>
          <p:cNvPicPr>
            <a:picLocks noChangeAspect="1"/>
          </p:cNvPicPr>
          <p:nvPr/>
        </p:nvPicPr>
        <p:blipFill>
          <a:blip r:embed="rId3" cstate="print"/>
          <a:stretch>
            <a:fillRect/>
          </a:stretch>
        </p:blipFill>
        <p:spPr>
          <a:xfrm>
            <a:off x="323887" y="238833"/>
            <a:ext cx="743531" cy="742950"/>
          </a:xfrm>
          <a:prstGeom prst="rect">
            <a:avLst/>
          </a:prstGeom>
          <a:noFill/>
        </p:spPr>
      </p:pic>
      <p:sp>
        <p:nvSpPr>
          <p:cNvPr id="7" name="Text Placeholder 3"/>
          <p:cNvSpPr txBox="1">
            <a:spLocks/>
          </p:cNvSpPr>
          <p:nvPr/>
        </p:nvSpPr>
        <p:spPr>
          <a:xfrm>
            <a:off x="351546" y="1158871"/>
            <a:ext cx="5207026" cy="2396764"/>
          </a:xfrm>
          <a:prstGeom prst="rect">
            <a:avLst/>
          </a:prstGeom>
        </p:spPr>
        <p:txBody>
          <a:bodyPr/>
          <a:lstStyle/>
          <a:p>
            <a:pPr marL="171450" indent="-171450">
              <a:lnSpc>
                <a:spcPct val="90000"/>
              </a:lnSpc>
              <a:spcBef>
                <a:spcPts val="900"/>
              </a:spcBef>
              <a:buClr>
                <a:schemeClr val="tx1">
                  <a:lumMod val="60000"/>
                  <a:lumOff val="40000"/>
                </a:schemeClr>
              </a:buClr>
            </a:pPr>
            <a:r>
              <a:rPr lang="en-US" sz="2100" b="1" dirty="0"/>
              <a:t>Oracle JET </a:t>
            </a:r>
            <a:r>
              <a:rPr lang="en-US" sz="2100" dirty="0"/>
              <a:t>is targeted at </a:t>
            </a:r>
            <a:r>
              <a:rPr lang="en-US" sz="2100" b="1" dirty="0">
                <a:solidFill>
                  <a:srgbClr val="FF7700"/>
                </a:solidFill>
              </a:rPr>
              <a:t>JavaScript developers </a:t>
            </a:r>
            <a:r>
              <a:rPr lang="en-US" sz="2100" dirty="0"/>
              <a:t>working on </a:t>
            </a:r>
            <a:r>
              <a:rPr lang="en-US" sz="2100" b="1" dirty="0">
                <a:solidFill>
                  <a:srgbClr val="FF7700"/>
                </a:solidFill>
              </a:rPr>
              <a:t>client-side </a:t>
            </a:r>
            <a:r>
              <a:rPr lang="en-US" sz="2100" dirty="0"/>
              <a:t>applications. It's a </a:t>
            </a:r>
            <a:r>
              <a:rPr lang="en-US" sz="2100" b="1" dirty="0">
                <a:solidFill>
                  <a:srgbClr val="FF7700"/>
                </a:solidFill>
              </a:rPr>
              <a:t>collection</a:t>
            </a:r>
            <a:r>
              <a:rPr lang="en-US" sz="2100" dirty="0"/>
              <a:t> of </a:t>
            </a:r>
            <a:r>
              <a:rPr lang="en-US" sz="2100" b="1" dirty="0">
                <a:solidFill>
                  <a:srgbClr val="FF7700"/>
                </a:solidFill>
              </a:rPr>
              <a:t>open source JavaScript libraries along with a set of Oracle contributed JavaScript libraries </a:t>
            </a:r>
            <a:r>
              <a:rPr lang="en-US" sz="2100" dirty="0"/>
              <a:t>that make it as </a:t>
            </a:r>
            <a:r>
              <a:rPr lang="en-US" sz="2100" b="1" dirty="0">
                <a:solidFill>
                  <a:srgbClr val="FF7700"/>
                </a:solidFill>
              </a:rPr>
              <a:t>simple</a:t>
            </a:r>
            <a:r>
              <a:rPr lang="en-US" sz="2100" dirty="0">
                <a:solidFill>
                  <a:srgbClr val="FF7700"/>
                </a:solidFill>
              </a:rPr>
              <a:t> </a:t>
            </a:r>
            <a:r>
              <a:rPr lang="en-US" sz="2100" dirty="0"/>
              <a:t>and efficient as possible to </a:t>
            </a:r>
            <a:r>
              <a:rPr lang="en-US" sz="2100" b="1" dirty="0">
                <a:solidFill>
                  <a:srgbClr val="FF7700"/>
                </a:solidFill>
              </a:rPr>
              <a:t>build </a:t>
            </a:r>
            <a:r>
              <a:rPr lang="en-US" sz="2100" b="1" dirty="0">
                <a:solidFill>
                  <a:schemeClr val="accent1"/>
                </a:solidFill>
              </a:rPr>
              <a:t>web and mobile </a:t>
            </a:r>
            <a:r>
              <a:rPr lang="en-US" sz="2100" b="1" dirty="0">
                <a:solidFill>
                  <a:srgbClr val="FF7700"/>
                </a:solidFill>
              </a:rPr>
              <a:t>applications </a:t>
            </a:r>
            <a:r>
              <a:rPr lang="en-US" sz="2100" dirty="0"/>
              <a:t>that consume and interact with Oracle products and services, specifically Oracle Cloud Services.</a:t>
            </a:r>
          </a:p>
        </p:txBody>
      </p:sp>
    </p:spTree>
    <p:extLst>
      <p:ext uri="{BB962C8B-B14F-4D97-AF65-F5344CB8AC3E}">
        <p14:creationId xmlns:p14="http://schemas.microsoft.com/office/powerpoint/2010/main" val="1902720390"/>
      </p:ext>
    </p:extLst>
  </p:cSld>
  <p:clrMapOvr>
    <a:masterClrMapping/>
  </p:clrMapOvr>
  <p:transition spd="med">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FF104-A0EC-4360-840D-3F0219C3B4CB}"/>
              </a:ext>
            </a:extLst>
          </p:cNvPr>
          <p:cNvSpPr>
            <a:spLocks noGrp="1"/>
          </p:cNvSpPr>
          <p:nvPr>
            <p:ph type="title"/>
          </p:nvPr>
        </p:nvSpPr>
        <p:spPr/>
        <p:txBody>
          <a:bodyPr/>
          <a:lstStyle/>
          <a:p>
            <a:r>
              <a:rPr lang="nl-NL" dirty="0" err="1"/>
              <a:t>One</a:t>
            </a:r>
            <a:r>
              <a:rPr lang="nl-NL" dirty="0"/>
              <a:t> </a:t>
            </a:r>
            <a:r>
              <a:rPr lang="nl-NL" dirty="0" err="1"/>
              <a:t>Multichannel</a:t>
            </a:r>
            <a:r>
              <a:rPr lang="nl-NL" dirty="0"/>
              <a:t> Digital Assistant </a:t>
            </a:r>
            <a:r>
              <a:rPr lang="nl-NL" dirty="0" err="1"/>
              <a:t>combining</a:t>
            </a:r>
            <a:r>
              <a:rPr lang="nl-NL" dirty="0"/>
              <a:t> </a:t>
            </a:r>
            <a:r>
              <a:rPr lang="nl-NL" dirty="0" err="1"/>
              <a:t>many</a:t>
            </a:r>
            <a:r>
              <a:rPr lang="nl-NL" dirty="0"/>
              <a:t> Skills</a:t>
            </a:r>
            <a:endParaRPr lang="en-NL" dirty="0"/>
          </a:p>
        </p:txBody>
      </p:sp>
      <p:sp>
        <p:nvSpPr>
          <p:cNvPr id="3" name="Content Placeholder 2">
            <a:extLst>
              <a:ext uri="{FF2B5EF4-FFF2-40B4-BE49-F238E27FC236}">
                <a16:creationId xmlns:a16="http://schemas.microsoft.com/office/drawing/2014/main" id="{CE295F36-532A-42F3-9409-027EBF126460}"/>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4FFF905A-DD63-4070-BD66-BD897D14922E}"/>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D8EA77F8-54E3-45D2-9AAE-7B9A3C820DEF}"/>
              </a:ext>
            </a:extLst>
          </p:cNvPr>
          <p:cNvSpPr>
            <a:spLocks noGrp="1"/>
          </p:cNvSpPr>
          <p:nvPr>
            <p:ph type="sldNum" sz="quarter" idx="12"/>
          </p:nvPr>
        </p:nvSpPr>
        <p:spPr/>
        <p:txBody>
          <a:bodyPr/>
          <a:lstStyle/>
          <a:p>
            <a:fld id="{14F1411D-0280-154F-AEAC-4C20B7AA46B2}" type="slidenum">
              <a:rPr lang="nl-NL" smtClean="0"/>
              <a:t>30</a:t>
            </a:fld>
            <a:endParaRPr lang="nl-NL"/>
          </a:p>
        </p:txBody>
      </p:sp>
      <p:pic>
        <p:nvPicPr>
          <p:cNvPr id="6" name="Picture 5">
            <a:extLst>
              <a:ext uri="{FF2B5EF4-FFF2-40B4-BE49-F238E27FC236}">
                <a16:creationId xmlns:a16="http://schemas.microsoft.com/office/drawing/2014/main" id="{4A62D996-4E2F-434A-9D11-F85118327BCB}"/>
              </a:ext>
            </a:extLst>
          </p:cNvPr>
          <p:cNvPicPr>
            <a:picLocks noChangeAspect="1"/>
          </p:cNvPicPr>
          <p:nvPr/>
        </p:nvPicPr>
        <p:blipFill>
          <a:blip r:embed="rId2"/>
          <a:stretch>
            <a:fillRect/>
          </a:stretch>
        </p:blipFill>
        <p:spPr>
          <a:xfrm>
            <a:off x="208776" y="866672"/>
            <a:ext cx="8726447" cy="3779999"/>
          </a:xfrm>
          <a:prstGeom prst="rect">
            <a:avLst/>
          </a:prstGeom>
        </p:spPr>
      </p:pic>
    </p:spTree>
    <p:extLst>
      <p:ext uri="{BB962C8B-B14F-4D97-AF65-F5344CB8AC3E}">
        <p14:creationId xmlns:p14="http://schemas.microsoft.com/office/powerpoint/2010/main" val="28257542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CCFCCE-6EA2-4300-BEE6-33D033CEAAD5}"/>
              </a:ext>
            </a:extLst>
          </p:cNvPr>
          <p:cNvSpPr>
            <a:spLocks noGrp="1"/>
          </p:cNvSpPr>
          <p:nvPr>
            <p:ph type="title"/>
          </p:nvPr>
        </p:nvSpPr>
        <p:spPr/>
        <p:txBody>
          <a:bodyPr/>
          <a:lstStyle/>
          <a:p>
            <a:r>
              <a:rPr lang="nl-NL" dirty="0" err="1"/>
              <a:t>Future</a:t>
            </a:r>
            <a:r>
              <a:rPr lang="nl-NL" dirty="0"/>
              <a:t> </a:t>
            </a:r>
            <a:r>
              <a:rPr lang="nl-NL" dirty="0" err="1"/>
              <a:t>Vision</a:t>
            </a:r>
            <a:r>
              <a:rPr lang="nl-NL" dirty="0"/>
              <a:t>: </a:t>
            </a:r>
            <a:r>
              <a:rPr lang="nl-NL" dirty="0" err="1"/>
              <a:t>Assemble</a:t>
            </a:r>
            <a:r>
              <a:rPr lang="nl-NL" dirty="0"/>
              <a:t> Digital Assistant </a:t>
            </a:r>
            <a:r>
              <a:rPr lang="nl-NL" dirty="0" err="1"/>
              <a:t>from</a:t>
            </a:r>
            <a:r>
              <a:rPr lang="nl-NL" dirty="0"/>
              <a:t> </a:t>
            </a:r>
            <a:r>
              <a:rPr lang="nl-NL" dirty="0" err="1"/>
              <a:t>Skill</a:t>
            </a:r>
            <a:r>
              <a:rPr lang="nl-NL" dirty="0"/>
              <a:t> </a:t>
            </a:r>
            <a:r>
              <a:rPr lang="nl-NL" dirty="0" err="1"/>
              <a:t>Catalog</a:t>
            </a:r>
            <a:endParaRPr lang="en-NL" dirty="0"/>
          </a:p>
        </p:txBody>
      </p:sp>
      <p:sp>
        <p:nvSpPr>
          <p:cNvPr id="3" name="Content Placeholder 2">
            <a:extLst>
              <a:ext uri="{FF2B5EF4-FFF2-40B4-BE49-F238E27FC236}">
                <a16:creationId xmlns:a16="http://schemas.microsoft.com/office/drawing/2014/main" id="{3C8EAD48-B6E9-49BB-AF89-791B380D6309}"/>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C1779D13-6C26-4207-8B9C-AC4D90EC4648}"/>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0C60198D-6E87-4ABD-8B1F-7A458A5BB5FB}"/>
              </a:ext>
            </a:extLst>
          </p:cNvPr>
          <p:cNvSpPr>
            <a:spLocks noGrp="1"/>
          </p:cNvSpPr>
          <p:nvPr>
            <p:ph type="sldNum" sz="quarter" idx="12"/>
          </p:nvPr>
        </p:nvSpPr>
        <p:spPr/>
        <p:txBody>
          <a:bodyPr/>
          <a:lstStyle/>
          <a:p>
            <a:fld id="{14F1411D-0280-154F-AEAC-4C20B7AA46B2}" type="slidenum">
              <a:rPr lang="nl-NL" smtClean="0"/>
              <a:t>31</a:t>
            </a:fld>
            <a:endParaRPr lang="nl-NL"/>
          </a:p>
        </p:txBody>
      </p:sp>
      <p:pic>
        <p:nvPicPr>
          <p:cNvPr id="6" name="Picture 5">
            <a:extLst>
              <a:ext uri="{FF2B5EF4-FFF2-40B4-BE49-F238E27FC236}">
                <a16:creationId xmlns:a16="http://schemas.microsoft.com/office/drawing/2014/main" id="{DC1900D4-1B24-42CA-9E8D-136D1440089C}"/>
              </a:ext>
            </a:extLst>
          </p:cNvPr>
          <p:cNvPicPr>
            <a:picLocks noChangeAspect="1"/>
          </p:cNvPicPr>
          <p:nvPr/>
        </p:nvPicPr>
        <p:blipFill>
          <a:blip r:embed="rId2"/>
          <a:stretch>
            <a:fillRect/>
          </a:stretch>
        </p:blipFill>
        <p:spPr>
          <a:xfrm>
            <a:off x="720003" y="791999"/>
            <a:ext cx="7152758" cy="3991457"/>
          </a:xfrm>
          <a:prstGeom prst="rect">
            <a:avLst/>
          </a:prstGeom>
        </p:spPr>
      </p:pic>
    </p:spTree>
    <p:extLst>
      <p:ext uri="{BB962C8B-B14F-4D97-AF65-F5344CB8AC3E}">
        <p14:creationId xmlns:p14="http://schemas.microsoft.com/office/powerpoint/2010/main" val="21768293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724C8-AED3-43EF-964D-AA9C317C3647}"/>
              </a:ext>
            </a:extLst>
          </p:cNvPr>
          <p:cNvSpPr>
            <a:spLocks noGrp="1"/>
          </p:cNvSpPr>
          <p:nvPr>
            <p:ph type="title"/>
          </p:nvPr>
        </p:nvSpPr>
        <p:spPr/>
        <p:txBody>
          <a:bodyPr/>
          <a:lstStyle/>
          <a:p>
            <a:r>
              <a:rPr lang="nl-NL" dirty="0"/>
              <a:t>Digital Assistant Cloud</a:t>
            </a:r>
            <a:endParaRPr lang="en-NL" dirty="0"/>
          </a:p>
        </p:txBody>
      </p:sp>
      <p:sp>
        <p:nvSpPr>
          <p:cNvPr id="3" name="Content Placeholder 2">
            <a:extLst>
              <a:ext uri="{FF2B5EF4-FFF2-40B4-BE49-F238E27FC236}">
                <a16:creationId xmlns:a16="http://schemas.microsoft.com/office/drawing/2014/main" id="{5816F2A8-5A54-4DAC-93F5-C946022F174A}"/>
              </a:ext>
            </a:extLst>
          </p:cNvPr>
          <p:cNvSpPr>
            <a:spLocks noGrp="1"/>
          </p:cNvSpPr>
          <p:nvPr>
            <p:ph idx="1"/>
          </p:nvPr>
        </p:nvSpPr>
        <p:spPr/>
        <p:txBody>
          <a:bodyPr/>
          <a:lstStyle/>
          <a:p>
            <a:r>
              <a:rPr lang="nl-NL" dirty="0" err="1"/>
              <a:t>Visually</a:t>
            </a:r>
            <a:r>
              <a:rPr lang="nl-NL" dirty="0"/>
              <a:t> design </a:t>
            </a:r>
            <a:r>
              <a:rPr lang="nl-NL" dirty="0" err="1"/>
              <a:t>dialog</a:t>
            </a:r>
            <a:r>
              <a:rPr lang="nl-NL" dirty="0"/>
              <a:t> </a:t>
            </a:r>
            <a:r>
              <a:rPr lang="nl-NL" dirty="0" err="1"/>
              <a:t>through</a:t>
            </a:r>
            <a:r>
              <a:rPr lang="nl-NL" dirty="0"/>
              <a:t> prototyping (“</a:t>
            </a:r>
            <a:r>
              <a:rPr lang="nl-NL" dirty="0" err="1"/>
              <a:t>citizen</a:t>
            </a:r>
            <a:r>
              <a:rPr lang="nl-NL" dirty="0"/>
              <a:t> </a:t>
            </a:r>
            <a:r>
              <a:rPr lang="nl-NL" dirty="0" err="1"/>
              <a:t>chatbot</a:t>
            </a:r>
            <a:r>
              <a:rPr lang="nl-NL" dirty="0"/>
              <a:t> </a:t>
            </a:r>
            <a:r>
              <a:rPr lang="nl-NL" dirty="0" err="1"/>
              <a:t>developer</a:t>
            </a:r>
            <a:r>
              <a:rPr lang="nl-NL" dirty="0"/>
              <a:t>”)</a:t>
            </a:r>
          </a:p>
          <a:p>
            <a:r>
              <a:rPr lang="nl-NL" dirty="0"/>
              <a:t>Bundle </a:t>
            </a:r>
            <a:r>
              <a:rPr lang="nl-NL" dirty="0" err="1"/>
              <a:t>conversations</a:t>
            </a:r>
            <a:r>
              <a:rPr lang="nl-NL" dirty="0"/>
              <a:t> (skills) in </a:t>
            </a:r>
            <a:r>
              <a:rPr lang="nl-NL" dirty="0" err="1"/>
              <a:t>one</a:t>
            </a:r>
            <a:r>
              <a:rPr lang="nl-NL" dirty="0"/>
              <a:t> Digital Assistant</a:t>
            </a:r>
          </a:p>
          <a:p>
            <a:pPr lvl="1"/>
            <a:r>
              <a:rPr lang="nl-NL" dirty="0" err="1"/>
              <a:t>Allow</a:t>
            </a:r>
            <a:r>
              <a:rPr lang="nl-NL" dirty="0"/>
              <a:t> </a:t>
            </a:r>
            <a:r>
              <a:rPr lang="nl-NL" dirty="0" err="1"/>
              <a:t>jumps</a:t>
            </a:r>
            <a:r>
              <a:rPr lang="nl-NL" dirty="0"/>
              <a:t> </a:t>
            </a:r>
            <a:r>
              <a:rPr lang="nl-NL" dirty="0" err="1"/>
              <a:t>between</a:t>
            </a:r>
            <a:r>
              <a:rPr lang="nl-NL" dirty="0"/>
              <a:t> skills – </a:t>
            </a:r>
            <a:r>
              <a:rPr lang="nl-NL" dirty="0" err="1"/>
              <a:t>while</a:t>
            </a:r>
            <a:r>
              <a:rPr lang="nl-NL" dirty="0"/>
              <a:t> </a:t>
            </a:r>
            <a:r>
              <a:rPr lang="nl-NL" dirty="0" err="1"/>
              <a:t>retaining</a:t>
            </a:r>
            <a:r>
              <a:rPr lang="nl-NL" dirty="0"/>
              <a:t> context (state)</a:t>
            </a:r>
          </a:p>
          <a:p>
            <a:r>
              <a:rPr lang="nl-NL" dirty="0" err="1"/>
              <a:t>Integrate</a:t>
            </a:r>
            <a:r>
              <a:rPr lang="nl-NL" dirty="0"/>
              <a:t> </a:t>
            </a:r>
            <a:r>
              <a:rPr lang="nl-NL" dirty="0" err="1"/>
              <a:t>with</a:t>
            </a:r>
            <a:r>
              <a:rPr lang="nl-NL" dirty="0"/>
              <a:t> </a:t>
            </a:r>
          </a:p>
          <a:p>
            <a:pPr lvl="1"/>
            <a:r>
              <a:rPr lang="nl-NL" dirty="0"/>
              <a:t>Slack, Skype for Business, </a:t>
            </a:r>
            <a:r>
              <a:rPr lang="nl-NL" dirty="0" err="1"/>
              <a:t>Twillio</a:t>
            </a:r>
            <a:r>
              <a:rPr lang="nl-NL" dirty="0"/>
              <a:t>, WhatsApp, Facebook Messenger </a:t>
            </a:r>
          </a:p>
          <a:p>
            <a:pPr lvl="1"/>
            <a:r>
              <a:rPr lang="nl-NL" dirty="0"/>
              <a:t>Alexa</a:t>
            </a:r>
          </a:p>
          <a:p>
            <a:r>
              <a:rPr lang="nl-NL" dirty="0"/>
              <a:t>Out of </a:t>
            </a:r>
            <a:r>
              <a:rPr lang="nl-NL" dirty="0" err="1"/>
              <a:t>the</a:t>
            </a:r>
            <a:r>
              <a:rPr lang="nl-NL" dirty="0"/>
              <a:t> Box Skills &amp; Skills Store</a:t>
            </a:r>
          </a:p>
          <a:p>
            <a:r>
              <a:rPr lang="nl-NL" dirty="0"/>
              <a:t>Multi Language</a:t>
            </a:r>
          </a:p>
          <a:p>
            <a:pPr lvl="1"/>
            <a:r>
              <a:rPr lang="nl-NL" dirty="0" err="1"/>
              <a:t>Leverage</a:t>
            </a:r>
            <a:r>
              <a:rPr lang="nl-NL" dirty="0"/>
              <a:t> Google Translate or Microsoft </a:t>
            </a:r>
            <a:r>
              <a:rPr lang="nl-NL" dirty="0" err="1"/>
              <a:t>Translator</a:t>
            </a:r>
            <a:r>
              <a:rPr lang="nl-NL" dirty="0"/>
              <a:t> Services</a:t>
            </a:r>
            <a:endParaRPr lang="en-NL" dirty="0"/>
          </a:p>
        </p:txBody>
      </p:sp>
      <p:sp>
        <p:nvSpPr>
          <p:cNvPr id="4" name="Footer Placeholder 3">
            <a:extLst>
              <a:ext uri="{FF2B5EF4-FFF2-40B4-BE49-F238E27FC236}">
                <a16:creationId xmlns:a16="http://schemas.microsoft.com/office/drawing/2014/main" id="{E655D802-272A-4C1A-98F2-E5272072806D}"/>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A9D90E76-822D-49D7-98F3-B779780A9963}"/>
              </a:ext>
            </a:extLst>
          </p:cNvPr>
          <p:cNvSpPr>
            <a:spLocks noGrp="1"/>
          </p:cNvSpPr>
          <p:nvPr>
            <p:ph type="sldNum" sz="quarter" idx="12"/>
          </p:nvPr>
        </p:nvSpPr>
        <p:spPr/>
        <p:txBody>
          <a:bodyPr/>
          <a:lstStyle/>
          <a:p>
            <a:fld id="{14F1411D-0280-154F-AEAC-4C20B7AA46B2}" type="slidenum">
              <a:rPr lang="nl-NL" smtClean="0"/>
              <a:t>32</a:t>
            </a:fld>
            <a:endParaRPr lang="nl-NL"/>
          </a:p>
        </p:txBody>
      </p:sp>
      <p:pic>
        <p:nvPicPr>
          <p:cNvPr id="6" name="Picture 5">
            <a:extLst>
              <a:ext uri="{FF2B5EF4-FFF2-40B4-BE49-F238E27FC236}">
                <a16:creationId xmlns:a16="http://schemas.microsoft.com/office/drawing/2014/main" id="{20DA81BD-AE35-4968-BC70-30D379F40447}"/>
              </a:ext>
            </a:extLst>
          </p:cNvPr>
          <p:cNvPicPr>
            <a:picLocks noChangeAspect="1"/>
          </p:cNvPicPr>
          <p:nvPr/>
        </p:nvPicPr>
        <p:blipFill>
          <a:blip r:embed="rId2"/>
          <a:stretch>
            <a:fillRect/>
          </a:stretch>
        </p:blipFill>
        <p:spPr>
          <a:xfrm>
            <a:off x="7277092" y="1360102"/>
            <a:ext cx="1383689" cy="3495398"/>
          </a:xfrm>
          <a:prstGeom prst="rect">
            <a:avLst/>
          </a:prstGeom>
        </p:spPr>
      </p:pic>
    </p:spTree>
    <p:extLst>
      <p:ext uri="{BB962C8B-B14F-4D97-AF65-F5344CB8AC3E}">
        <p14:creationId xmlns:p14="http://schemas.microsoft.com/office/powerpoint/2010/main" val="8538022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325C33-FC5F-421E-B901-6EDDE98168C3}"/>
              </a:ext>
            </a:extLst>
          </p:cNvPr>
          <p:cNvSpPr>
            <a:spLocks noGrp="1"/>
          </p:cNvSpPr>
          <p:nvPr>
            <p:ph type="title"/>
          </p:nvPr>
        </p:nvSpPr>
        <p:spPr/>
        <p:txBody>
          <a:bodyPr/>
          <a:lstStyle/>
          <a:p>
            <a:r>
              <a:rPr lang="nl-NL" dirty="0"/>
              <a:t>RDK for </a:t>
            </a:r>
            <a:r>
              <a:rPr lang="nl-NL" dirty="0" err="1"/>
              <a:t>Conversational</a:t>
            </a:r>
            <a:r>
              <a:rPr lang="nl-NL" dirty="0"/>
              <a:t> UI</a:t>
            </a:r>
            <a:endParaRPr lang="en-NL" dirty="0"/>
          </a:p>
        </p:txBody>
      </p:sp>
      <p:sp>
        <p:nvSpPr>
          <p:cNvPr id="3" name="Content Placeholder 2">
            <a:extLst>
              <a:ext uri="{FF2B5EF4-FFF2-40B4-BE49-F238E27FC236}">
                <a16:creationId xmlns:a16="http://schemas.microsoft.com/office/drawing/2014/main" id="{DC057CC3-1575-4D0F-B3DD-54B8E3BFF94D}"/>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A8DB754E-9CB3-4BAE-82C9-84DC661D6F53}"/>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9636C0CB-85D4-4404-BA58-10B8DDAF3DEF}"/>
              </a:ext>
            </a:extLst>
          </p:cNvPr>
          <p:cNvSpPr>
            <a:spLocks noGrp="1"/>
          </p:cNvSpPr>
          <p:nvPr>
            <p:ph type="sldNum" sz="quarter" idx="12"/>
          </p:nvPr>
        </p:nvSpPr>
        <p:spPr/>
        <p:txBody>
          <a:bodyPr/>
          <a:lstStyle/>
          <a:p>
            <a:fld id="{14F1411D-0280-154F-AEAC-4C20B7AA46B2}" type="slidenum">
              <a:rPr lang="nl-NL" smtClean="0"/>
              <a:t>33</a:t>
            </a:fld>
            <a:endParaRPr lang="nl-NL"/>
          </a:p>
        </p:txBody>
      </p:sp>
      <p:pic>
        <p:nvPicPr>
          <p:cNvPr id="6" name="Picture 5">
            <a:extLst>
              <a:ext uri="{FF2B5EF4-FFF2-40B4-BE49-F238E27FC236}">
                <a16:creationId xmlns:a16="http://schemas.microsoft.com/office/drawing/2014/main" id="{9D43AC36-2B5E-4B89-BFE7-6DA1F0E94B6B}"/>
              </a:ext>
            </a:extLst>
          </p:cNvPr>
          <p:cNvPicPr>
            <a:picLocks noChangeAspect="1"/>
          </p:cNvPicPr>
          <p:nvPr/>
        </p:nvPicPr>
        <p:blipFill>
          <a:blip r:embed="rId3"/>
          <a:stretch>
            <a:fillRect/>
          </a:stretch>
        </p:blipFill>
        <p:spPr>
          <a:xfrm>
            <a:off x="720003" y="679432"/>
            <a:ext cx="6437190" cy="4094293"/>
          </a:xfrm>
          <a:prstGeom prst="rect">
            <a:avLst/>
          </a:prstGeom>
        </p:spPr>
      </p:pic>
      <p:sp>
        <p:nvSpPr>
          <p:cNvPr id="7" name="TextBox 6">
            <a:extLst>
              <a:ext uri="{FF2B5EF4-FFF2-40B4-BE49-F238E27FC236}">
                <a16:creationId xmlns:a16="http://schemas.microsoft.com/office/drawing/2014/main" id="{8CB74C92-774F-4B81-ADEB-CFF37A7197CA}"/>
              </a:ext>
            </a:extLst>
          </p:cNvPr>
          <p:cNvSpPr txBox="1"/>
          <p:nvPr/>
        </p:nvSpPr>
        <p:spPr>
          <a:xfrm>
            <a:off x="720003" y="4773725"/>
            <a:ext cx="2553584" cy="169277"/>
          </a:xfrm>
          <a:prstGeom prst="rect">
            <a:avLst/>
          </a:prstGeom>
          <a:noFill/>
        </p:spPr>
        <p:txBody>
          <a:bodyPr wrap="none" lIns="0" tIns="0" rIns="0" bIns="0" rtlCol="0">
            <a:spAutoFit/>
          </a:bodyPr>
          <a:lstStyle/>
          <a:p>
            <a:r>
              <a:rPr lang="nl-NL" sz="1100" i="1" dirty="0"/>
              <a:t>http://tinyurl.com/OAUXConversationalUI</a:t>
            </a:r>
            <a:endParaRPr lang="en-NL" sz="1100" i="1" dirty="0" err="1"/>
          </a:p>
        </p:txBody>
      </p:sp>
    </p:spTree>
    <p:extLst>
      <p:ext uri="{BB962C8B-B14F-4D97-AF65-F5344CB8AC3E}">
        <p14:creationId xmlns:p14="http://schemas.microsoft.com/office/powerpoint/2010/main" val="2348065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NetBeansProjects\OracleJET projects\OracleJET_trunk\rt\apps\components\public_html\css\images\requirejs@2x.png"/>
          <p:cNvPicPr>
            <a:picLocks noChangeAspect="1" noChangeArrowheads="1"/>
          </p:cNvPicPr>
          <p:nvPr/>
        </p:nvPicPr>
        <p:blipFill>
          <a:blip r:embed="rId3" cstate="print"/>
          <a:srcRect/>
          <a:stretch>
            <a:fillRect/>
          </a:stretch>
        </p:blipFill>
        <p:spPr bwMode="auto">
          <a:xfrm>
            <a:off x="6198002" y="540023"/>
            <a:ext cx="1227570" cy="1227570"/>
          </a:xfrm>
          <a:prstGeom prst="rect">
            <a:avLst/>
          </a:prstGeom>
          <a:noFill/>
        </p:spPr>
      </p:pic>
      <p:pic>
        <p:nvPicPr>
          <p:cNvPr id="1027" name="Picture 3" descr="D:\NetBeansProjects\OracleJET projects\OracleJET_trunk\rt\apps\components\public_html\css\images\cordova@2x.png"/>
          <p:cNvPicPr>
            <a:picLocks noChangeAspect="1" noChangeArrowheads="1"/>
          </p:cNvPicPr>
          <p:nvPr/>
        </p:nvPicPr>
        <p:blipFill>
          <a:blip r:embed="rId4" cstate="print"/>
          <a:srcRect/>
          <a:stretch>
            <a:fillRect/>
          </a:stretch>
        </p:blipFill>
        <p:spPr bwMode="auto">
          <a:xfrm>
            <a:off x="1476421" y="2748384"/>
            <a:ext cx="1713161" cy="1713161"/>
          </a:xfrm>
          <a:prstGeom prst="rect">
            <a:avLst/>
          </a:prstGeom>
          <a:noFill/>
        </p:spPr>
      </p:pic>
      <p:pic>
        <p:nvPicPr>
          <p:cNvPr id="1028" name="Picture 4" descr="D:\NetBeansProjects\OracleJET projects\OracleJET_trunk\rt\apps\components\public_html\css\images\jquery@2x.png"/>
          <p:cNvPicPr>
            <a:picLocks noChangeAspect="1" noChangeArrowheads="1"/>
          </p:cNvPicPr>
          <p:nvPr/>
        </p:nvPicPr>
        <p:blipFill>
          <a:blip r:embed="rId5" cstate="print"/>
          <a:srcRect/>
          <a:stretch>
            <a:fillRect/>
          </a:stretch>
        </p:blipFill>
        <p:spPr bwMode="auto">
          <a:xfrm>
            <a:off x="3333520" y="145782"/>
            <a:ext cx="1713161" cy="1713161"/>
          </a:xfrm>
          <a:prstGeom prst="rect">
            <a:avLst/>
          </a:prstGeom>
          <a:noFill/>
        </p:spPr>
      </p:pic>
      <p:pic>
        <p:nvPicPr>
          <p:cNvPr id="1030" name="Picture 6" descr="D:\NetBeansProjects\OracleJET projects\OracleJET_trunk\rt\apps\components\public_html\css\images\knockout@2x.png"/>
          <p:cNvPicPr>
            <a:picLocks noChangeAspect="1" noChangeArrowheads="1"/>
          </p:cNvPicPr>
          <p:nvPr/>
        </p:nvPicPr>
        <p:blipFill>
          <a:blip r:embed="rId6" cstate="print"/>
          <a:srcRect/>
          <a:stretch>
            <a:fillRect/>
          </a:stretch>
        </p:blipFill>
        <p:spPr bwMode="auto">
          <a:xfrm>
            <a:off x="546854" y="1725743"/>
            <a:ext cx="1713161" cy="1713161"/>
          </a:xfrm>
          <a:prstGeom prst="rect">
            <a:avLst/>
          </a:prstGeom>
          <a:noFill/>
        </p:spPr>
      </p:pic>
      <p:pic>
        <p:nvPicPr>
          <p:cNvPr id="8" name="Picture 7" descr="D:\NetBeansProjects\OracleJET projects\OracleJET_trunk\rt\apps\components\public_html\css\images\oracle_jet.png"/>
          <p:cNvPicPr>
            <a:picLocks noChangeAspect="1" noChangeArrowheads="1"/>
          </p:cNvPicPr>
          <p:nvPr/>
        </p:nvPicPr>
        <p:blipFill>
          <a:blip r:embed="rId7" cstate="print"/>
          <a:stretch>
            <a:fillRect/>
          </a:stretch>
        </p:blipFill>
        <p:spPr bwMode="auto">
          <a:xfrm>
            <a:off x="4224588" y="2017021"/>
            <a:ext cx="1130606" cy="1130606"/>
          </a:xfrm>
          <a:prstGeom prst="rect">
            <a:avLst/>
          </a:prstGeom>
          <a:noFill/>
        </p:spPr>
      </p:pic>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75938" y="2351717"/>
            <a:ext cx="1867980" cy="1459359"/>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23114" y="1441716"/>
            <a:ext cx="1981308" cy="484417"/>
          </a:xfrm>
          <a:prstGeom prst="rect">
            <a:avLst/>
          </a:prstGeom>
        </p:spPr>
      </p:pic>
      <p:pic>
        <p:nvPicPr>
          <p:cNvPr id="4" name="Picture 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84894" y="3597591"/>
            <a:ext cx="3123575" cy="1215610"/>
          </a:xfrm>
          <a:prstGeom prst="rect">
            <a:avLst/>
          </a:prstGeom>
        </p:spPr>
      </p:pic>
    </p:spTree>
    <p:extLst>
      <p:ext uri="{BB962C8B-B14F-4D97-AF65-F5344CB8AC3E}">
        <p14:creationId xmlns:p14="http://schemas.microsoft.com/office/powerpoint/2010/main" val="71513197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3"/>
                                        </p:tgtEl>
                                      </p:cBhvr>
                                      <p:by x="150000" y="150000"/>
                                    </p:animScale>
                                  </p:childTnLst>
                                </p:cTn>
                              </p:par>
                              <p:par>
                                <p:cTn id="7" presetID="6" presetClass="emph" presetSubtype="0" fill="hold" nodeType="withEffect">
                                  <p:stCondLst>
                                    <p:cond delay="0"/>
                                  </p:stCondLst>
                                  <p:childTnLst>
                                    <p:animScale>
                                      <p:cBhvr>
                                        <p:cTn id="8" dur="2000" fill="hold"/>
                                        <p:tgtEl>
                                          <p:spTgt spid="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cstate="print"/>
          <a:srcRect/>
          <a:stretch>
            <a:fillRect/>
          </a:stretch>
        </p:blipFill>
        <p:spPr bwMode="auto">
          <a:xfrm>
            <a:off x="320485" y="1577837"/>
            <a:ext cx="4281488" cy="2971800"/>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cstate="print"/>
          <a:srcRect/>
          <a:stretch>
            <a:fillRect/>
          </a:stretch>
        </p:blipFill>
        <p:spPr bwMode="auto">
          <a:xfrm>
            <a:off x="4219629" y="285646"/>
            <a:ext cx="4532710" cy="4452938"/>
          </a:xfrm>
          <a:prstGeom prst="rect">
            <a:avLst/>
          </a:prstGeom>
          <a:noFill/>
          <a:ln w="9525">
            <a:noFill/>
            <a:miter lim="800000"/>
            <a:headEnd/>
            <a:tailEnd/>
          </a:ln>
          <a:effectLst/>
        </p:spPr>
      </p:pic>
      <p:sp>
        <p:nvSpPr>
          <p:cNvPr id="2" name="Title 1"/>
          <p:cNvSpPr>
            <a:spLocks noGrp="1"/>
          </p:cNvSpPr>
          <p:nvPr>
            <p:ph type="title"/>
          </p:nvPr>
        </p:nvSpPr>
        <p:spPr>
          <a:xfrm>
            <a:off x="400050" y="304800"/>
            <a:ext cx="8343900" cy="666750"/>
          </a:xfrm>
        </p:spPr>
        <p:txBody>
          <a:bodyPr/>
          <a:lstStyle/>
          <a:p>
            <a:r>
              <a:rPr lang="en-US" dirty="0"/>
              <a:t>User Interface</a:t>
            </a:r>
          </a:p>
        </p:txBody>
      </p:sp>
      <p:sp>
        <p:nvSpPr>
          <p:cNvPr id="5" name="Text Placeholder 4"/>
          <p:cNvSpPr>
            <a:spLocks noGrp="1"/>
          </p:cNvSpPr>
          <p:nvPr>
            <p:ph type="body" sz="quarter" idx="13"/>
          </p:nvPr>
        </p:nvSpPr>
        <p:spPr/>
        <p:txBody>
          <a:bodyPr/>
          <a:lstStyle/>
          <a:p>
            <a:r>
              <a:rPr lang="en-US" dirty="0"/>
              <a:t>Basic</a:t>
            </a:r>
          </a:p>
        </p:txBody>
      </p:sp>
      <p:sp>
        <p:nvSpPr>
          <p:cNvPr id="6" name="Footer Placeholder 5"/>
          <p:cNvSpPr>
            <a:spLocks noGrp="1"/>
          </p:cNvSpPr>
          <p:nvPr>
            <p:ph type="ftr" sz="quarter" idx="11"/>
          </p:nvPr>
        </p:nvSpPr>
        <p:spPr/>
        <p:txBody>
          <a:bodyPr/>
          <a:lstStyle/>
          <a:p>
            <a:r>
              <a:rPr lang="en-US"/>
              <a:t>Confidential – Oracle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5</a:t>
            </a:fld>
            <a:endParaRPr lang="en-US" dirty="0"/>
          </a:p>
        </p:txBody>
      </p:sp>
      <p:pic>
        <p:nvPicPr>
          <p:cNvPr id="1026" name="Picture 2"/>
          <p:cNvPicPr>
            <a:picLocks noChangeAspect="1" noChangeArrowheads="1"/>
          </p:cNvPicPr>
          <p:nvPr/>
        </p:nvPicPr>
        <p:blipFill>
          <a:blip r:embed="rId5" cstate="print"/>
          <a:srcRect/>
          <a:stretch>
            <a:fillRect/>
          </a:stretch>
        </p:blipFill>
        <p:spPr bwMode="auto">
          <a:xfrm>
            <a:off x="5405593" y="1146065"/>
            <a:ext cx="3439043" cy="2625835"/>
          </a:xfrm>
          <a:prstGeom prst="rect">
            <a:avLst/>
          </a:prstGeom>
          <a:noFill/>
          <a:ln w="9525">
            <a:noFill/>
            <a:miter lim="800000"/>
            <a:headEnd/>
            <a:tailEnd/>
          </a:ln>
          <a:effectLst/>
        </p:spPr>
      </p:pic>
      <p:pic>
        <p:nvPicPr>
          <p:cNvPr id="1030" name="Picture 6"/>
          <p:cNvPicPr>
            <a:picLocks noChangeAspect="1" noChangeArrowheads="1"/>
          </p:cNvPicPr>
          <p:nvPr/>
        </p:nvPicPr>
        <p:blipFill>
          <a:blip r:embed="rId6" cstate="print"/>
          <a:srcRect/>
          <a:stretch>
            <a:fillRect/>
          </a:stretch>
        </p:blipFill>
        <p:spPr bwMode="auto">
          <a:xfrm>
            <a:off x="1641148" y="1229510"/>
            <a:ext cx="3519539" cy="2341486"/>
          </a:xfrm>
          <a:prstGeom prst="rect">
            <a:avLst/>
          </a:prstGeom>
          <a:noFill/>
          <a:ln w="9525">
            <a:noFill/>
            <a:miter lim="800000"/>
            <a:headEnd/>
            <a:tailEnd/>
          </a:ln>
          <a:effectLst/>
        </p:spPr>
      </p:pic>
    </p:spTree>
    <p:extLst>
      <p:ext uri="{BB962C8B-B14F-4D97-AF65-F5344CB8AC3E}">
        <p14:creationId xmlns:p14="http://schemas.microsoft.com/office/powerpoint/2010/main" val="1412018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0050" y="304800"/>
            <a:ext cx="8343900" cy="666750"/>
          </a:xfrm>
        </p:spPr>
        <p:txBody>
          <a:bodyPr/>
          <a:lstStyle/>
          <a:p>
            <a:r>
              <a:rPr lang="en-US" dirty="0"/>
              <a:t>User Interface</a:t>
            </a:r>
          </a:p>
        </p:txBody>
      </p:sp>
      <p:sp>
        <p:nvSpPr>
          <p:cNvPr id="5" name="Text Placeholder 4"/>
          <p:cNvSpPr>
            <a:spLocks noGrp="1"/>
          </p:cNvSpPr>
          <p:nvPr>
            <p:ph type="body" sz="quarter" idx="13"/>
          </p:nvPr>
        </p:nvSpPr>
        <p:spPr/>
        <p:txBody>
          <a:bodyPr/>
          <a:lstStyle/>
          <a:p>
            <a:r>
              <a:rPr lang="en-US" dirty="0"/>
              <a:t>Advanced</a:t>
            </a:r>
          </a:p>
        </p:txBody>
      </p:sp>
      <p:sp>
        <p:nvSpPr>
          <p:cNvPr id="6" name="Footer Placeholder 5"/>
          <p:cNvSpPr>
            <a:spLocks noGrp="1"/>
          </p:cNvSpPr>
          <p:nvPr>
            <p:ph type="ftr" sz="quarter" idx="11"/>
          </p:nvPr>
        </p:nvSpPr>
        <p:spPr/>
        <p:txBody>
          <a:bodyPr/>
          <a:lstStyle/>
          <a:p>
            <a:r>
              <a:rPr lang="en-US"/>
              <a:t>Confidential – Oracle Internal/Restricted/Highly Restricted</a:t>
            </a:r>
            <a:endParaRPr lang="en-US" dirty="0"/>
          </a:p>
        </p:txBody>
      </p:sp>
      <p:sp>
        <p:nvSpPr>
          <p:cNvPr id="3" name="Slide Number Placeholder 2"/>
          <p:cNvSpPr>
            <a:spLocks noGrp="1"/>
          </p:cNvSpPr>
          <p:nvPr>
            <p:ph type="sldNum" sz="quarter" idx="12"/>
          </p:nvPr>
        </p:nvSpPr>
        <p:spPr/>
        <p:txBody>
          <a:bodyPr/>
          <a:lstStyle/>
          <a:p>
            <a:fld id="{C51EAA63-D034-42AE-91FA-B13B9518C7BE}" type="slidenum">
              <a:rPr lang="en-US" smtClean="0"/>
              <a:pPr/>
              <a:t>6</a:t>
            </a:fld>
            <a:endParaRPr lang="en-US" dirty="0"/>
          </a:p>
        </p:txBody>
      </p:sp>
      <p:pic>
        <p:nvPicPr>
          <p:cNvPr id="2052" name="Picture 4"/>
          <p:cNvPicPr>
            <a:picLocks noChangeAspect="1" noChangeArrowheads="1"/>
          </p:cNvPicPr>
          <p:nvPr/>
        </p:nvPicPr>
        <p:blipFill>
          <a:blip r:embed="rId3" cstate="print"/>
          <a:srcRect/>
          <a:stretch>
            <a:fillRect/>
          </a:stretch>
        </p:blipFill>
        <p:spPr bwMode="auto">
          <a:xfrm>
            <a:off x="389698" y="2512247"/>
            <a:ext cx="3211943" cy="2094282"/>
          </a:xfrm>
          <a:prstGeom prst="rect">
            <a:avLst/>
          </a:prstGeom>
          <a:noFill/>
          <a:ln w="9525">
            <a:noFill/>
            <a:miter lim="800000"/>
            <a:headEnd/>
            <a:tailEnd/>
          </a:ln>
          <a:effectLst/>
        </p:spPr>
      </p:pic>
      <p:pic>
        <p:nvPicPr>
          <p:cNvPr id="2051" name="Picture 3"/>
          <p:cNvPicPr>
            <a:picLocks noChangeAspect="1" noChangeArrowheads="1"/>
          </p:cNvPicPr>
          <p:nvPr/>
        </p:nvPicPr>
        <p:blipFill>
          <a:blip r:embed="rId4" cstate="print"/>
          <a:srcRect/>
          <a:stretch>
            <a:fillRect/>
          </a:stretch>
        </p:blipFill>
        <p:spPr bwMode="auto">
          <a:xfrm>
            <a:off x="5711222" y="3216008"/>
            <a:ext cx="3254082" cy="1548305"/>
          </a:xfrm>
          <a:prstGeom prst="rect">
            <a:avLst/>
          </a:prstGeom>
          <a:noFill/>
          <a:ln w="9525">
            <a:noFill/>
            <a:miter lim="800000"/>
            <a:headEnd/>
            <a:tailEnd/>
          </a:ln>
          <a:effectLst/>
        </p:spPr>
      </p:pic>
      <p:pic>
        <p:nvPicPr>
          <p:cNvPr id="2053" name="Picture 5"/>
          <p:cNvPicPr>
            <a:picLocks noChangeAspect="1" noChangeArrowheads="1"/>
          </p:cNvPicPr>
          <p:nvPr/>
        </p:nvPicPr>
        <p:blipFill>
          <a:blip r:embed="rId5" cstate="print"/>
          <a:srcRect/>
          <a:stretch>
            <a:fillRect/>
          </a:stretch>
        </p:blipFill>
        <p:spPr bwMode="auto">
          <a:xfrm>
            <a:off x="7115487" y="238799"/>
            <a:ext cx="1783556" cy="1669256"/>
          </a:xfrm>
          <a:prstGeom prst="rect">
            <a:avLst/>
          </a:prstGeom>
          <a:noFill/>
          <a:ln w="9525">
            <a:noFill/>
            <a:miter lim="800000"/>
            <a:headEnd/>
            <a:tailEnd/>
          </a:ln>
          <a:effectLst/>
        </p:spPr>
      </p:pic>
      <p:pic>
        <p:nvPicPr>
          <p:cNvPr id="2054" name="Picture 6"/>
          <p:cNvPicPr>
            <a:picLocks noChangeAspect="1" noChangeArrowheads="1"/>
          </p:cNvPicPr>
          <p:nvPr/>
        </p:nvPicPr>
        <p:blipFill>
          <a:blip r:embed="rId6" cstate="print"/>
          <a:srcRect/>
          <a:stretch>
            <a:fillRect/>
          </a:stretch>
        </p:blipFill>
        <p:spPr bwMode="auto">
          <a:xfrm>
            <a:off x="5344096" y="1365647"/>
            <a:ext cx="2194322" cy="1726406"/>
          </a:xfrm>
          <a:prstGeom prst="rect">
            <a:avLst/>
          </a:prstGeom>
          <a:noFill/>
          <a:ln w="9525">
            <a:noFill/>
            <a:miter lim="800000"/>
            <a:headEnd/>
            <a:tailEnd/>
          </a:ln>
          <a:effectLst/>
        </p:spPr>
      </p:pic>
      <p:pic>
        <p:nvPicPr>
          <p:cNvPr id="2056" name="Picture 8"/>
          <p:cNvPicPr>
            <a:picLocks noChangeAspect="1" noChangeArrowheads="1"/>
          </p:cNvPicPr>
          <p:nvPr/>
        </p:nvPicPr>
        <p:blipFill>
          <a:blip r:embed="rId7" cstate="print"/>
          <a:srcRect/>
          <a:stretch>
            <a:fillRect/>
          </a:stretch>
        </p:blipFill>
        <p:spPr bwMode="auto">
          <a:xfrm>
            <a:off x="440014" y="1482794"/>
            <a:ext cx="2177653" cy="1685925"/>
          </a:xfrm>
          <a:prstGeom prst="rect">
            <a:avLst/>
          </a:prstGeom>
          <a:noFill/>
          <a:ln w="9525">
            <a:noFill/>
            <a:miter lim="800000"/>
            <a:headEnd/>
            <a:tailEnd/>
          </a:ln>
          <a:effectLst/>
        </p:spPr>
      </p:pic>
      <p:pic>
        <p:nvPicPr>
          <p:cNvPr id="2050" name="Picture 2"/>
          <p:cNvPicPr>
            <a:picLocks noChangeAspect="1" noChangeArrowheads="1"/>
          </p:cNvPicPr>
          <p:nvPr/>
        </p:nvPicPr>
        <p:blipFill>
          <a:blip r:embed="rId8" cstate="print"/>
          <a:srcRect/>
          <a:stretch>
            <a:fillRect/>
          </a:stretch>
        </p:blipFill>
        <p:spPr bwMode="auto">
          <a:xfrm>
            <a:off x="2464128" y="301280"/>
            <a:ext cx="3332560" cy="2886075"/>
          </a:xfrm>
          <a:prstGeom prst="rect">
            <a:avLst/>
          </a:prstGeom>
          <a:noFill/>
          <a:ln w="9525">
            <a:noFill/>
            <a:miter lim="800000"/>
            <a:headEnd/>
            <a:tailEnd/>
          </a:ln>
          <a:effectLst/>
        </p:spPr>
      </p:pic>
      <p:pic>
        <p:nvPicPr>
          <p:cNvPr id="2055" name="Picture 7"/>
          <p:cNvPicPr>
            <a:picLocks noChangeAspect="1" noChangeArrowheads="1"/>
          </p:cNvPicPr>
          <p:nvPr/>
        </p:nvPicPr>
        <p:blipFill>
          <a:blip r:embed="rId9" cstate="print"/>
          <a:srcRect/>
          <a:stretch>
            <a:fillRect/>
          </a:stretch>
        </p:blipFill>
        <p:spPr bwMode="auto">
          <a:xfrm>
            <a:off x="3293787" y="2938153"/>
            <a:ext cx="2120503" cy="1651397"/>
          </a:xfrm>
          <a:prstGeom prst="rect">
            <a:avLst/>
          </a:prstGeom>
          <a:noFill/>
          <a:ln w="9525">
            <a:noFill/>
            <a:miter lim="800000"/>
            <a:headEnd/>
            <a:tailEnd/>
          </a:ln>
          <a:effectLst/>
        </p:spPr>
      </p:pic>
    </p:spTree>
    <p:extLst>
      <p:ext uri="{BB962C8B-B14F-4D97-AF65-F5344CB8AC3E}">
        <p14:creationId xmlns:p14="http://schemas.microsoft.com/office/powerpoint/2010/main" val="642241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JET - Value Proposition</a:t>
            </a:r>
          </a:p>
        </p:txBody>
      </p:sp>
      <p:sp>
        <p:nvSpPr>
          <p:cNvPr id="3" name="Content Placeholder 2"/>
          <p:cNvSpPr>
            <a:spLocks noGrp="1"/>
          </p:cNvSpPr>
          <p:nvPr>
            <p:ph idx="1"/>
          </p:nvPr>
        </p:nvSpPr>
        <p:spPr/>
        <p:txBody>
          <a:bodyPr/>
          <a:lstStyle/>
          <a:p>
            <a:r>
              <a:rPr lang="en-US" b="1" dirty="0">
                <a:solidFill>
                  <a:srgbClr val="002060"/>
                </a:solidFill>
              </a:rPr>
              <a:t>Enterprise ready - </a:t>
            </a:r>
            <a:r>
              <a:rPr lang="en-US" dirty="0"/>
              <a:t>built-in accessibility, security, internationalization</a:t>
            </a:r>
          </a:p>
          <a:p>
            <a:r>
              <a:rPr lang="en-US" b="1" dirty="0">
                <a:solidFill>
                  <a:srgbClr val="002060"/>
                </a:solidFill>
              </a:rPr>
              <a:t>Rich components set - </a:t>
            </a:r>
            <a:r>
              <a:rPr lang="en-US" dirty="0"/>
              <a:t>including data visualization</a:t>
            </a:r>
          </a:p>
          <a:p>
            <a:r>
              <a:rPr lang="en-US" b="1" dirty="0">
                <a:solidFill>
                  <a:srgbClr val="002060"/>
                </a:solidFill>
              </a:rPr>
              <a:t>Advance routing - </a:t>
            </a:r>
            <a:r>
              <a:rPr lang="en-US" dirty="0"/>
              <a:t>for single page applications</a:t>
            </a:r>
          </a:p>
          <a:p>
            <a:r>
              <a:rPr lang="en-US" b="1" dirty="0">
                <a:solidFill>
                  <a:srgbClr val="002060"/>
                </a:solidFill>
              </a:rPr>
              <a:t>Common model – </a:t>
            </a:r>
            <a:r>
              <a:rPr lang="en-US" dirty="0"/>
              <a:t>for simplified data binding with web services</a:t>
            </a:r>
          </a:p>
          <a:p>
            <a:r>
              <a:rPr lang="en-US" b="1" dirty="0">
                <a:solidFill>
                  <a:srgbClr val="002060"/>
                </a:solidFill>
              </a:rPr>
              <a:t>Built-in responsive UI - </a:t>
            </a:r>
            <a:r>
              <a:rPr lang="en-US" dirty="0"/>
              <a:t>at both the CSS and JS level</a:t>
            </a:r>
          </a:p>
          <a:p>
            <a:r>
              <a:rPr lang="en-US" b="1" dirty="0">
                <a:solidFill>
                  <a:srgbClr val="002060"/>
                </a:solidFill>
              </a:rPr>
              <a:t>Fully Open-Source - </a:t>
            </a:r>
            <a:r>
              <a:rPr lang="en-US" dirty="0"/>
              <a:t>leverage existing skills and community knowledge</a:t>
            </a:r>
          </a:p>
          <a:p>
            <a:r>
              <a:rPr lang="en-US" b="1" dirty="0">
                <a:solidFill>
                  <a:srgbClr val="002060"/>
                </a:solidFill>
              </a:rPr>
              <a:t>Modular architecture – </a:t>
            </a:r>
            <a:r>
              <a:rPr lang="en-US" dirty="0"/>
              <a:t>use what you need, lightweight and fast </a:t>
            </a:r>
            <a:endParaRPr lang="en-US" dirty="0">
              <a:solidFill>
                <a:srgbClr val="FF0000"/>
              </a:solidFill>
            </a:endParaRPr>
          </a:p>
          <a:p>
            <a:r>
              <a:rPr lang="en-US" b="1" dirty="0">
                <a:solidFill>
                  <a:srgbClr val="002060"/>
                </a:solidFill>
              </a:rPr>
              <a:t>Optimized for Oracle customers – </a:t>
            </a:r>
            <a:r>
              <a:rPr lang="en-US" dirty="0"/>
              <a:t>Supports Oracle Alta UI and Oracle REST</a:t>
            </a:r>
          </a:p>
          <a:p>
            <a:pPr marL="0" indent="0">
              <a:buNone/>
            </a:pP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7</a:t>
            </a:fld>
            <a:endParaRPr lang="en-US" dirty="0"/>
          </a:p>
        </p:txBody>
      </p:sp>
    </p:spTree>
    <p:extLst>
      <p:ext uri="{BB962C8B-B14F-4D97-AF65-F5344CB8AC3E}">
        <p14:creationId xmlns:p14="http://schemas.microsoft.com/office/powerpoint/2010/main" val="842607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a:t>Oracle JET Architecture</a:t>
            </a:r>
          </a:p>
        </p:txBody>
      </p:sp>
      <p:sp>
        <p:nvSpPr>
          <p:cNvPr id="2" name="Slide Number Placeholder 1"/>
          <p:cNvSpPr>
            <a:spLocks noGrp="1"/>
          </p:cNvSpPr>
          <p:nvPr>
            <p:ph type="sldNum" sz="quarter" idx="4294967295"/>
          </p:nvPr>
        </p:nvSpPr>
        <p:spPr>
          <a:xfrm>
            <a:off x="8654896" y="4937527"/>
            <a:ext cx="95300" cy="95226"/>
          </a:xfrm>
          <a:prstGeom prst="rect">
            <a:avLst/>
          </a:prstGeom>
        </p:spPr>
        <p:txBody>
          <a:bodyPr/>
          <a:lstStyle/>
          <a:p>
            <a:fld id="{C51EAA63-D034-42AE-91FA-B13B9518C7BE}" type="slidenum">
              <a:rPr lang="uk-UA" smtClean="0"/>
              <a:pPr/>
              <a:t>8</a:t>
            </a:fld>
            <a:endParaRPr lang="uk-UA" dirty="0"/>
          </a:p>
        </p:txBody>
      </p:sp>
      <p:sp>
        <p:nvSpPr>
          <p:cNvPr id="3" name="Rounded Rectangle 2"/>
          <p:cNvSpPr/>
          <p:nvPr/>
        </p:nvSpPr>
        <p:spPr>
          <a:xfrm>
            <a:off x="2599537" y="1108183"/>
            <a:ext cx="5352402" cy="1032959"/>
          </a:xfrm>
          <a:prstGeom prst="roundRect">
            <a:avLst>
              <a:gd name="adj" fmla="val 10760"/>
            </a:avLst>
          </a:prstGeom>
          <a:solidFill>
            <a:schemeClr val="accent6">
              <a:lumMod val="50000"/>
            </a:schemeClr>
          </a:solidFill>
          <a:ln w="76200" cmpd="sng">
            <a:solidFill>
              <a:schemeClr val="accent6">
                <a:lumMod val="5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r"/>
            <a:r>
              <a:rPr lang="en-AU" sz="1349" dirty="0">
                <a:solidFill>
                  <a:schemeClr val="bg1"/>
                </a:solidFill>
              </a:rPr>
              <a:t>View</a:t>
            </a:r>
          </a:p>
        </p:txBody>
      </p:sp>
      <p:sp>
        <p:nvSpPr>
          <p:cNvPr id="4" name="Rounded Rectangle 3"/>
          <p:cNvSpPr/>
          <p:nvPr/>
        </p:nvSpPr>
        <p:spPr>
          <a:xfrm>
            <a:off x="2699454" y="1717610"/>
            <a:ext cx="996318" cy="308633"/>
          </a:xfrm>
          <a:prstGeom prst="roundRect">
            <a:avLst>
              <a:gd name="adj" fmla="val 10760"/>
            </a:avLst>
          </a:prstGeom>
          <a:solidFill>
            <a:schemeClr val="accent6">
              <a:lumMod val="75000"/>
            </a:schemeClr>
          </a:solidFill>
          <a:ln w="76200" cmpd="sng">
            <a:solidFill>
              <a:schemeClr val="accent6">
                <a:lumMod val="75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rtlCol="0" anchor="ctr"/>
          <a:lstStyle/>
          <a:p>
            <a:pPr algn="ctr"/>
            <a:r>
              <a:rPr lang="en-AU" sz="1200" dirty="0" err="1">
                <a:solidFill>
                  <a:schemeClr val="bg1"/>
                </a:solidFill>
              </a:rPr>
              <a:t>JQueryUI</a:t>
            </a:r>
            <a:br>
              <a:rPr lang="en-AU" sz="1200" dirty="0">
                <a:solidFill>
                  <a:schemeClr val="bg1"/>
                </a:solidFill>
              </a:rPr>
            </a:br>
            <a:r>
              <a:rPr lang="en-AU" sz="1050" dirty="0">
                <a:ln w="0"/>
                <a:solidFill>
                  <a:srgbClr val="FFC000"/>
                </a:solidFill>
                <a:effectLst>
                  <a:outerShdw blurRad="38100" dist="19050" dir="2700000" algn="tl" rotWithShape="0">
                    <a:schemeClr val="dk1">
                      <a:alpha val="40000"/>
                    </a:schemeClr>
                  </a:outerShdw>
                </a:effectLst>
              </a:rPr>
              <a:t>(deprecated)</a:t>
            </a:r>
            <a:endParaRPr lang="en-AU" sz="1050" dirty="0">
              <a:solidFill>
                <a:srgbClr val="FFC000"/>
              </a:solidFill>
            </a:endParaRPr>
          </a:p>
        </p:txBody>
      </p:sp>
      <p:sp>
        <p:nvSpPr>
          <p:cNvPr id="5" name="Rounded Rectangle 4"/>
          <p:cNvSpPr/>
          <p:nvPr/>
        </p:nvSpPr>
        <p:spPr>
          <a:xfrm>
            <a:off x="5034810" y="1717610"/>
            <a:ext cx="996318" cy="308633"/>
          </a:xfrm>
          <a:prstGeom prst="roundRect">
            <a:avLst>
              <a:gd name="adj" fmla="val 10760"/>
            </a:avLst>
          </a:prstGeom>
          <a:solidFill>
            <a:schemeClr val="accent6">
              <a:lumMod val="75000"/>
            </a:schemeClr>
          </a:solidFill>
          <a:ln w="76200" cmpd="sng">
            <a:solidFill>
              <a:schemeClr val="accent6">
                <a:lumMod val="75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rtlCol="0" anchor="ctr"/>
          <a:lstStyle/>
          <a:p>
            <a:pPr algn="ctr"/>
            <a:r>
              <a:rPr lang="en-AU" sz="1200" dirty="0">
                <a:solidFill>
                  <a:schemeClr val="bg1"/>
                </a:solidFill>
              </a:rPr>
              <a:t>SASS</a:t>
            </a:r>
          </a:p>
        </p:txBody>
      </p:sp>
      <p:sp>
        <p:nvSpPr>
          <p:cNvPr id="6" name="Rounded Rectangle 5"/>
          <p:cNvSpPr/>
          <p:nvPr/>
        </p:nvSpPr>
        <p:spPr>
          <a:xfrm>
            <a:off x="2599537" y="2294536"/>
            <a:ext cx="5352401" cy="574034"/>
          </a:xfrm>
          <a:prstGeom prst="roundRect">
            <a:avLst>
              <a:gd name="adj" fmla="val 10760"/>
            </a:avLst>
          </a:prstGeom>
          <a:solidFill>
            <a:schemeClr val="accent6">
              <a:lumMod val="50000"/>
            </a:schemeClr>
          </a:solidFill>
          <a:ln w="76200" cmpd="sng">
            <a:solidFill>
              <a:schemeClr val="accent6">
                <a:lumMod val="5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r"/>
            <a:r>
              <a:rPr lang="en-AU" sz="1349" dirty="0">
                <a:solidFill>
                  <a:schemeClr val="bg1"/>
                </a:solidFill>
              </a:rPr>
              <a:t>View-Model</a:t>
            </a:r>
          </a:p>
        </p:txBody>
      </p:sp>
      <p:sp>
        <p:nvSpPr>
          <p:cNvPr id="7" name="Rounded Rectangle 6"/>
          <p:cNvSpPr/>
          <p:nvPr/>
        </p:nvSpPr>
        <p:spPr>
          <a:xfrm>
            <a:off x="2607502" y="3013603"/>
            <a:ext cx="5352401" cy="574034"/>
          </a:xfrm>
          <a:prstGeom prst="roundRect">
            <a:avLst>
              <a:gd name="adj" fmla="val 10760"/>
            </a:avLst>
          </a:prstGeom>
          <a:solidFill>
            <a:schemeClr val="accent6">
              <a:lumMod val="50000"/>
            </a:schemeClr>
          </a:solidFill>
          <a:ln w="76200" cmpd="sng">
            <a:solidFill>
              <a:schemeClr val="accent6">
                <a:lumMod val="5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r"/>
            <a:r>
              <a:rPr lang="en-AU" sz="1349" dirty="0">
                <a:solidFill>
                  <a:schemeClr val="bg1"/>
                </a:solidFill>
              </a:rPr>
              <a:t>Model</a:t>
            </a:r>
          </a:p>
        </p:txBody>
      </p:sp>
      <p:sp>
        <p:nvSpPr>
          <p:cNvPr id="8" name="Rounded Rectangle 7"/>
          <p:cNvSpPr/>
          <p:nvPr/>
        </p:nvSpPr>
        <p:spPr>
          <a:xfrm>
            <a:off x="956263" y="1108182"/>
            <a:ext cx="623210" cy="2479456"/>
          </a:xfrm>
          <a:prstGeom prst="roundRect">
            <a:avLst>
              <a:gd name="adj" fmla="val 10760"/>
            </a:avLst>
          </a:prstGeom>
          <a:solidFill>
            <a:schemeClr val="accent6">
              <a:lumMod val="50000"/>
            </a:schemeClr>
          </a:solidFill>
          <a:ln w="76200" cmpd="sng">
            <a:solidFill>
              <a:schemeClr val="accent6">
                <a:lumMod val="5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r"/>
            <a:endParaRPr lang="en-AU" sz="1349" dirty="0">
              <a:solidFill>
                <a:schemeClr val="bg1"/>
              </a:solidFill>
            </a:endParaRPr>
          </a:p>
        </p:txBody>
      </p:sp>
      <p:sp>
        <p:nvSpPr>
          <p:cNvPr id="9" name="Rounded Rectangle 8"/>
          <p:cNvSpPr/>
          <p:nvPr/>
        </p:nvSpPr>
        <p:spPr>
          <a:xfrm rot="5400000">
            <a:off x="147694" y="2184102"/>
            <a:ext cx="2232800" cy="308874"/>
          </a:xfrm>
          <a:prstGeom prst="roundRect">
            <a:avLst>
              <a:gd name="adj" fmla="val 10760"/>
            </a:avLst>
          </a:prstGeom>
          <a:solidFill>
            <a:schemeClr val="accent6">
              <a:lumMod val="75000"/>
            </a:schemeClr>
          </a:solidFill>
          <a:ln w="76200" cmpd="sng">
            <a:solidFill>
              <a:schemeClr val="accent6">
                <a:lumMod val="75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rtlCol="0" anchor="ctr"/>
          <a:lstStyle/>
          <a:p>
            <a:pPr algn="ctr"/>
            <a:r>
              <a:rPr lang="en-AU" sz="1200" dirty="0" err="1">
                <a:solidFill>
                  <a:schemeClr val="bg1"/>
                </a:solidFill>
              </a:rPr>
              <a:t>RequireJS</a:t>
            </a:r>
            <a:endParaRPr lang="en-AU" sz="1200" dirty="0">
              <a:solidFill>
                <a:schemeClr val="bg1"/>
              </a:solidFill>
            </a:endParaRPr>
          </a:p>
        </p:txBody>
      </p:sp>
      <p:sp>
        <p:nvSpPr>
          <p:cNvPr id="10" name="Rounded Rectangle 9"/>
          <p:cNvSpPr/>
          <p:nvPr/>
        </p:nvSpPr>
        <p:spPr>
          <a:xfrm>
            <a:off x="1717328" y="1108182"/>
            <a:ext cx="623210" cy="1718582"/>
          </a:xfrm>
          <a:prstGeom prst="roundRect">
            <a:avLst>
              <a:gd name="adj" fmla="val 10760"/>
            </a:avLst>
          </a:prstGeom>
          <a:solidFill>
            <a:schemeClr val="accent6">
              <a:lumMod val="50000"/>
            </a:schemeClr>
          </a:solidFill>
          <a:ln w="76200" cmpd="sng">
            <a:solidFill>
              <a:schemeClr val="accent6">
                <a:lumMod val="50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rtlCol="0" anchor="ctr"/>
          <a:lstStyle/>
          <a:p>
            <a:pPr algn="r"/>
            <a:endParaRPr lang="en-AU" sz="1349" dirty="0">
              <a:solidFill>
                <a:schemeClr val="bg1"/>
              </a:solidFill>
            </a:endParaRPr>
          </a:p>
        </p:txBody>
      </p:sp>
      <p:sp>
        <p:nvSpPr>
          <p:cNvPr id="11" name="Rounded Rectangle 10"/>
          <p:cNvSpPr/>
          <p:nvPr/>
        </p:nvSpPr>
        <p:spPr>
          <a:xfrm rot="5400000">
            <a:off x="1289841" y="1803021"/>
            <a:ext cx="1470638" cy="308874"/>
          </a:xfrm>
          <a:prstGeom prst="roundRect">
            <a:avLst>
              <a:gd name="adj" fmla="val 10760"/>
            </a:avLst>
          </a:prstGeom>
          <a:solidFill>
            <a:schemeClr val="accent6">
              <a:lumMod val="75000"/>
            </a:schemeClr>
          </a:solidFill>
          <a:ln w="76200" cmpd="sng">
            <a:solidFill>
              <a:schemeClr val="accent6">
                <a:lumMod val="75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rtlCol="0" anchor="ctr"/>
          <a:lstStyle/>
          <a:p>
            <a:pPr algn="ctr"/>
            <a:r>
              <a:rPr lang="en-AU" sz="1200" dirty="0">
                <a:solidFill>
                  <a:schemeClr val="bg1"/>
                </a:solidFill>
              </a:rPr>
              <a:t>Oracle JET Routing</a:t>
            </a:r>
          </a:p>
        </p:txBody>
      </p:sp>
      <p:cxnSp>
        <p:nvCxnSpPr>
          <p:cNvPr id="12" name="Straight Connector 11"/>
          <p:cNvCxnSpPr/>
          <p:nvPr/>
        </p:nvCxnSpPr>
        <p:spPr>
          <a:xfrm>
            <a:off x="378932" y="3774476"/>
            <a:ext cx="8371264" cy="0"/>
          </a:xfrm>
          <a:prstGeom prst="line">
            <a:avLst/>
          </a:prstGeom>
          <a:ln w="19050">
            <a:solidFill>
              <a:schemeClr val="accent5"/>
            </a:solidFill>
            <a:prstDash val="dash"/>
            <a:miter lim="800000"/>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8064039" y="3454938"/>
            <a:ext cx="686158" cy="319541"/>
          </a:xfrm>
          <a:prstGeom prst="rect">
            <a:avLst/>
          </a:prstGeom>
          <a:noFill/>
        </p:spPr>
        <p:txBody>
          <a:bodyPr wrap="none" lIns="0" tIns="0" rIns="0" bIns="0" rtlCol="0">
            <a:noAutofit/>
          </a:bodyPr>
          <a:lstStyle/>
          <a:p>
            <a:pPr algn="r">
              <a:lnSpc>
                <a:spcPct val="90000"/>
              </a:lnSpc>
            </a:pPr>
            <a:r>
              <a:rPr lang="en-US" sz="2000" b="1" dirty="0"/>
              <a:t>Client</a:t>
            </a:r>
          </a:p>
        </p:txBody>
      </p:sp>
      <p:sp>
        <p:nvSpPr>
          <p:cNvPr id="14" name="TextBox 13"/>
          <p:cNvSpPr txBox="1"/>
          <p:nvPr/>
        </p:nvSpPr>
        <p:spPr>
          <a:xfrm>
            <a:off x="8064039" y="3893164"/>
            <a:ext cx="686158" cy="319541"/>
          </a:xfrm>
          <a:prstGeom prst="rect">
            <a:avLst/>
          </a:prstGeom>
          <a:noFill/>
        </p:spPr>
        <p:txBody>
          <a:bodyPr wrap="none" lIns="0" tIns="0" rIns="0" bIns="0" rtlCol="0">
            <a:noAutofit/>
          </a:bodyPr>
          <a:lstStyle/>
          <a:p>
            <a:pPr algn="r">
              <a:lnSpc>
                <a:spcPct val="90000"/>
              </a:lnSpc>
            </a:pPr>
            <a:r>
              <a:rPr lang="en-US" sz="2000" b="1" dirty="0"/>
              <a:t>Server</a:t>
            </a:r>
          </a:p>
        </p:txBody>
      </p:sp>
      <p:sp>
        <p:nvSpPr>
          <p:cNvPr id="15" name="Right Arrow 14"/>
          <p:cNvSpPr/>
          <p:nvPr/>
        </p:nvSpPr>
        <p:spPr>
          <a:xfrm rot="5400000">
            <a:off x="3190566" y="2795388"/>
            <a:ext cx="2989022" cy="200843"/>
          </a:xfrm>
          <a:prstGeom prst="rightArrow">
            <a:avLst/>
          </a:prstGeom>
          <a:solidFill>
            <a:schemeClr val="tx2">
              <a:lumMod val="60000"/>
              <a:lumOff val="4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349"/>
          </a:p>
        </p:txBody>
      </p:sp>
      <p:sp>
        <p:nvSpPr>
          <p:cNvPr id="16" name="Rounded Rectangle 15"/>
          <p:cNvSpPr/>
          <p:nvPr/>
        </p:nvSpPr>
        <p:spPr>
          <a:xfrm>
            <a:off x="2690591" y="1222139"/>
            <a:ext cx="4011359" cy="308633"/>
          </a:xfrm>
          <a:prstGeom prst="roundRect">
            <a:avLst>
              <a:gd name="adj" fmla="val 10760"/>
            </a:avLst>
          </a:prstGeom>
          <a:solidFill>
            <a:schemeClr val="accent6">
              <a:lumMod val="75000"/>
            </a:schemeClr>
          </a:solidFill>
          <a:ln w="76200" cmpd="sng">
            <a:solidFill>
              <a:schemeClr val="accent6">
                <a:lumMod val="75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rtlCol="0" anchor="ctr"/>
          <a:lstStyle/>
          <a:p>
            <a:pPr algn="ctr"/>
            <a:r>
              <a:rPr lang="en-AU" sz="1200" dirty="0">
                <a:solidFill>
                  <a:schemeClr val="bg1"/>
                </a:solidFill>
              </a:rPr>
              <a:t>Oracle JET UI Components (Web Components)</a:t>
            </a:r>
          </a:p>
        </p:txBody>
      </p:sp>
      <p:sp>
        <p:nvSpPr>
          <p:cNvPr id="17" name="Rounded Rectangle 16"/>
          <p:cNvSpPr/>
          <p:nvPr/>
        </p:nvSpPr>
        <p:spPr>
          <a:xfrm>
            <a:off x="3871564" y="1717610"/>
            <a:ext cx="996318" cy="308633"/>
          </a:xfrm>
          <a:prstGeom prst="roundRect">
            <a:avLst>
              <a:gd name="adj" fmla="val 10760"/>
            </a:avLst>
          </a:prstGeom>
          <a:solidFill>
            <a:schemeClr val="accent6">
              <a:lumMod val="75000"/>
            </a:schemeClr>
          </a:solidFill>
          <a:ln w="76200" cmpd="sng">
            <a:solidFill>
              <a:schemeClr val="accent6">
                <a:lumMod val="75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rtlCol="0" anchor="ctr"/>
          <a:lstStyle/>
          <a:p>
            <a:pPr algn="ctr"/>
            <a:r>
              <a:rPr lang="en-AU" sz="1200" dirty="0">
                <a:solidFill>
                  <a:schemeClr val="bg1"/>
                </a:solidFill>
              </a:rPr>
              <a:t>Hammer</a:t>
            </a:r>
          </a:p>
        </p:txBody>
      </p:sp>
      <p:sp>
        <p:nvSpPr>
          <p:cNvPr id="18" name="Rounded Rectangle 17"/>
          <p:cNvSpPr/>
          <p:nvPr/>
        </p:nvSpPr>
        <p:spPr>
          <a:xfrm>
            <a:off x="2690590" y="2425950"/>
            <a:ext cx="3340538" cy="308633"/>
          </a:xfrm>
          <a:prstGeom prst="roundRect">
            <a:avLst>
              <a:gd name="adj" fmla="val 10760"/>
            </a:avLst>
          </a:prstGeom>
          <a:solidFill>
            <a:schemeClr val="accent6">
              <a:lumMod val="75000"/>
            </a:schemeClr>
          </a:solidFill>
          <a:ln w="76200" cmpd="sng">
            <a:solidFill>
              <a:schemeClr val="accent6">
                <a:lumMod val="75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rtlCol="0" anchor="ctr"/>
          <a:lstStyle/>
          <a:p>
            <a:pPr algn="ctr"/>
            <a:r>
              <a:rPr lang="en-AU" sz="1200" dirty="0">
                <a:solidFill>
                  <a:schemeClr val="bg1"/>
                </a:solidFill>
              </a:rPr>
              <a:t>Abstracted Binding</a:t>
            </a:r>
          </a:p>
        </p:txBody>
      </p:sp>
      <p:sp>
        <p:nvSpPr>
          <p:cNvPr id="19" name="Rounded Rectangle 18"/>
          <p:cNvSpPr/>
          <p:nvPr/>
        </p:nvSpPr>
        <p:spPr>
          <a:xfrm>
            <a:off x="2718192" y="3151759"/>
            <a:ext cx="1762330" cy="308633"/>
          </a:xfrm>
          <a:prstGeom prst="roundRect">
            <a:avLst>
              <a:gd name="adj" fmla="val 10760"/>
            </a:avLst>
          </a:prstGeom>
          <a:solidFill>
            <a:schemeClr val="accent6">
              <a:lumMod val="75000"/>
            </a:schemeClr>
          </a:solidFill>
          <a:ln w="76200" cmpd="sng">
            <a:solidFill>
              <a:schemeClr val="accent6">
                <a:lumMod val="75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rtlCol="0" anchor="ctr"/>
          <a:lstStyle/>
          <a:p>
            <a:pPr algn="ctr"/>
            <a:r>
              <a:rPr lang="en-AU" sz="1200" dirty="0">
                <a:solidFill>
                  <a:schemeClr val="bg1"/>
                </a:solidFill>
              </a:rPr>
              <a:t>Oracle JET Common Model API</a:t>
            </a:r>
          </a:p>
        </p:txBody>
      </p:sp>
      <p:grpSp>
        <p:nvGrpSpPr>
          <p:cNvPr id="20" name="Group 19"/>
          <p:cNvGrpSpPr/>
          <p:nvPr/>
        </p:nvGrpSpPr>
        <p:grpSpPr>
          <a:xfrm>
            <a:off x="4121779" y="3762108"/>
            <a:ext cx="1118390" cy="1117516"/>
            <a:chOff x="5135393" y="4832331"/>
            <a:chExt cx="1490409" cy="1490409"/>
          </a:xfrm>
        </p:grpSpPr>
        <p:sp>
          <p:nvSpPr>
            <p:cNvPr id="21" name="Oval 20"/>
            <p:cNvSpPr/>
            <p:nvPr/>
          </p:nvSpPr>
          <p:spPr>
            <a:xfrm>
              <a:off x="5397190" y="5051502"/>
              <a:ext cx="970156" cy="1025913"/>
            </a:xfrm>
            <a:prstGeom prst="ellipse">
              <a:avLst/>
            </a:prstGeom>
            <a:solidFill>
              <a:schemeClr val="bg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lnSpc>
                  <a:spcPct val="90000"/>
                </a:lnSpc>
              </a:pPr>
              <a:endParaRPr lang="en-US" sz="1349"/>
            </a:p>
          </p:txBody>
        </p:sp>
        <p:pic>
          <p:nvPicPr>
            <p:cNvPr id="22" name="Picture 21" descr="ic-WorldGlobe-gray.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5393" y="4832331"/>
              <a:ext cx="1490409" cy="1490409"/>
            </a:xfrm>
            <a:prstGeom prst="rect">
              <a:avLst/>
            </a:prstGeom>
          </p:spPr>
        </p:pic>
      </p:grpSp>
      <p:sp>
        <p:nvSpPr>
          <p:cNvPr id="24" name="TextBox 23"/>
          <p:cNvSpPr txBox="1"/>
          <p:nvPr/>
        </p:nvSpPr>
        <p:spPr>
          <a:xfrm>
            <a:off x="5310687" y="3907691"/>
            <a:ext cx="686158" cy="319541"/>
          </a:xfrm>
          <a:prstGeom prst="rect">
            <a:avLst/>
          </a:prstGeom>
          <a:noFill/>
        </p:spPr>
        <p:txBody>
          <a:bodyPr wrap="none" lIns="0" tIns="0" rIns="0" bIns="0" rtlCol="0">
            <a:noAutofit/>
          </a:bodyPr>
          <a:lstStyle/>
          <a:p>
            <a:pPr algn="r">
              <a:lnSpc>
                <a:spcPct val="90000"/>
              </a:lnSpc>
            </a:pPr>
            <a:r>
              <a:rPr lang="en-US" sz="1349" dirty="0"/>
              <a:t>Web Services</a:t>
            </a:r>
          </a:p>
        </p:txBody>
      </p:sp>
      <p:sp>
        <p:nvSpPr>
          <p:cNvPr id="29" name="Right Arrow 28"/>
          <p:cNvSpPr/>
          <p:nvPr/>
        </p:nvSpPr>
        <p:spPr>
          <a:xfrm rot="5400000">
            <a:off x="6533806" y="1331427"/>
            <a:ext cx="936494" cy="217579"/>
          </a:xfrm>
          <a:prstGeom prst="rightArrow">
            <a:avLst/>
          </a:prstGeom>
          <a:solidFill>
            <a:schemeClr val="tx2">
              <a:lumMod val="60000"/>
              <a:lumOff val="40000"/>
            </a:scheme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AU" sz="1349"/>
          </a:p>
        </p:txBody>
      </p:sp>
      <p:sp>
        <p:nvSpPr>
          <p:cNvPr id="27" name="Rounded Rectangle 26"/>
          <p:cNvSpPr/>
          <p:nvPr/>
        </p:nvSpPr>
        <p:spPr>
          <a:xfrm>
            <a:off x="6198056" y="1717610"/>
            <a:ext cx="996318" cy="308633"/>
          </a:xfrm>
          <a:prstGeom prst="roundRect">
            <a:avLst>
              <a:gd name="adj" fmla="val 10760"/>
            </a:avLst>
          </a:prstGeom>
          <a:solidFill>
            <a:schemeClr val="accent6">
              <a:lumMod val="75000"/>
            </a:schemeClr>
          </a:solidFill>
          <a:ln w="76200" cmpd="sng">
            <a:solidFill>
              <a:schemeClr val="accent6">
                <a:lumMod val="75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rtlCol="0" anchor="ctr"/>
          <a:lstStyle/>
          <a:p>
            <a:pPr algn="ctr"/>
            <a:r>
              <a:rPr lang="en-AU" sz="1200" dirty="0">
                <a:solidFill>
                  <a:schemeClr val="bg1"/>
                </a:solidFill>
              </a:rPr>
              <a:t>CCA</a:t>
            </a:r>
          </a:p>
        </p:txBody>
      </p:sp>
      <p:sp>
        <p:nvSpPr>
          <p:cNvPr id="28" name="Rounded Rectangle 27"/>
          <p:cNvSpPr/>
          <p:nvPr/>
        </p:nvSpPr>
        <p:spPr>
          <a:xfrm>
            <a:off x="6198057" y="631578"/>
            <a:ext cx="1753882" cy="308633"/>
          </a:xfrm>
          <a:prstGeom prst="roundRect">
            <a:avLst>
              <a:gd name="adj" fmla="val 10760"/>
            </a:avLst>
          </a:prstGeom>
          <a:solidFill>
            <a:schemeClr val="accent6">
              <a:lumMod val="75000"/>
            </a:schemeClr>
          </a:solidFill>
          <a:ln w="76200" cmpd="sng">
            <a:solidFill>
              <a:schemeClr val="accent6">
                <a:lumMod val="75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rtlCol="0" anchor="ctr"/>
          <a:lstStyle/>
          <a:p>
            <a:pPr algn="ctr"/>
            <a:r>
              <a:rPr lang="en-AU" sz="1200" dirty="0">
                <a:solidFill>
                  <a:schemeClr val="bg1"/>
                </a:solidFill>
              </a:rPr>
              <a:t>Web Components</a:t>
            </a:r>
          </a:p>
        </p:txBody>
      </p:sp>
      <p:sp>
        <p:nvSpPr>
          <p:cNvPr id="30" name="Rounded Rectangle 29"/>
          <p:cNvSpPr/>
          <p:nvPr/>
        </p:nvSpPr>
        <p:spPr>
          <a:xfrm>
            <a:off x="4889632" y="3146304"/>
            <a:ext cx="657026" cy="308633"/>
          </a:xfrm>
          <a:prstGeom prst="roundRect">
            <a:avLst>
              <a:gd name="adj" fmla="val 10760"/>
            </a:avLst>
          </a:prstGeom>
          <a:solidFill>
            <a:schemeClr val="accent6">
              <a:lumMod val="75000"/>
            </a:schemeClr>
          </a:solidFill>
          <a:ln w="76200" cmpd="sng">
            <a:solidFill>
              <a:schemeClr val="accent6">
                <a:lumMod val="75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rtlCol="0" anchor="ctr"/>
          <a:lstStyle/>
          <a:p>
            <a:pPr algn="ctr"/>
            <a:r>
              <a:rPr lang="en-AU" sz="1200" dirty="0">
                <a:solidFill>
                  <a:schemeClr val="bg1"/>
                </a:solidFill>
              </a:rPr>
              <a:t>XHR</a:t>
            </a:r>
          </a:p>
        </p:txBody>
      </p:sp>
      <p:sp>
        <p:nvSpPr>
          <p:cNvPr id="31" name="Rounded Rectangle 30"/>
          <p:cNvSpPr/>
          <p:nvPr/>
        </p:nvSpPr>
        <p:spPr>
          <a:xfrm>
            <a:off x="5685458" y="3138315"/>
            <a:ext cx="600596" cy="308633"/>
          </a:xfrm>
          <a:prstGeom prst="roundRect">
            <a:avLst>
              <a:gd name="adj" fmla="val 10760"/>
            </a:avLst>
          </a:prstGeom>
          <a:solidFill>
            <a:schemeClr val="accent6">
              <a:lumMod val="75000"/>
            </a:schemeClr>
          </a:solidFill>
          <a:ln w="76200" cmpd="sng">
            <a:solidFill>
              <a:schemeClr val="accent6">
                <a:lumMod val="75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rtlCol="0" anchor="ctr"/>
          <a:lstStyle/>
          <a:p>
            <a:pPr algn="ctr"/>
            <a:r>
              <a:rPr lang="en-AU" sz="1200" dirty="0">
                <a:solidFill>
                  <a:schemeClr val="bg1"/>
                </a:solidFill>
              </a:rPr>
              <a:t>AJAX</a:t>
            </a:r>
          </a:p>
        </p:txBody>
      </p:sp>
      <p:sp>
        <p:nvSpPr>
          <p:cNvPr id="32" name="Rounded Rectangle 31"/>
          <p:cNvSpPr/>
          <p:nvPr/>
        </p:nvSpPr>
        <p:spPr>
          <a:xfrm>
            <a:off x="6443650" y="3142426"/>
            <a:ext cx="882739" cy="308633"/>
          </a:xfrm>
          <a:prstGeom prst="roundRect">
            <a:avLst>
              <a:gd name="adj" fmla="val 10760"/>
            </a:avLst>
          </a:prstGeom>
          <a:solidFill>
            <a:schemeClr val="accent6">
              <a:lumMod val="75000"/>
            </a:schemeClr>
          </a:solidFill>
          <a:ln w="76200" cmpd="sng">
            <a:solidFill>
              <a:schemeClr val="accent6">
                <a:lumMod val="75000"/>
              </a:schemeClr>
            </a:solidFill>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rtlCol="0" anchor="ctr"/>
          <a:lstStyle/>
          <a:p>
            <a:pPr algn="ctr"/>
            <a:r>
              <a:rPr lang="en-AU" sz="1200" dirty="0">
                <a:solidFill>
                  <a:schemeClr val="bg1"/>
                </a:solidFill>
              </a:rPr>
              <a:t>Web</a:t>
            </a:r>
            <a:br>
              <a:rPr lang="en-AU" sz="1200" dirty="0">
                <a:solidFill>
                  <a:schemeClr val="bg1"/>
                </a:solidFill>
              </a:rPr>
            </a:br>
            <a:r>
              <a:rPr lang="en-AU" sz="1200" dirty="0">
                <a:solidFill>
                  <a:schemeClr val="bg1"/>
                </a:solidFill>
              </a:rPr>
              <a:t>Socket</a:t>
            </a:r>
          </a:p>
        </p:txBody>
      </p:sp>
    </p:spTree>
    <p:extLst>
      <p:ext uri="{BB962C8B-B14F-4D97-AF65-F5344CB8AC3E}">
        <p14:creationId xmlns:p14="http://schemas.microsoft.com/office/powerpoint/2010/main" val="1606543705"/>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2"/>
          </p:nvPr>
        </p:nvSpPr>
        <p:spPr>
          <a:xfrm>
            <a:off x="273443" y="805875"/>
            <a:ext cx="7007688" cy="2168479"/>
          </a:xfrm>
        </p:spPr>
        <p:txBody>
          <a:bodyPr/>
          <a:lstStyle/>
          <a:p>
            <a:r>
              <a:rPr lang="en-US" sz="1799" b="1" dirty="0"/>
              <a:t>Features &amp; bug fixes delivered </a:t>
            </a:r>
            <a:r>
              <a:rPr lang="en-US" sz="1799" b="1" u="sng" dirty="0"/>
              <a:t>every two months</a:t>
            </a:r>
            <a:r>
              <a:rPr lang="en-US" sz="1799" b="1" dirty="0"/>
              <a:t> since October 2014</a:t>
            </a:r>
          </a:p>
          <a:p>
            <a:pPr lvl="1"/>
            <a:r>
              <a:rPr lang="en-US" sz="1499" dirty="0"/>
              <a:t>JET 6.0.0 is our 23rd on-schedule release</a:t>
            </a:r>
          </a:p>
          <a:p>
            <a:pPr lvl="1"/>
            <a:endParaRPr lang="en-US" sz="1499" b="1" dirty="0"/>
          </a:p>
          <a:p>
            <a:pPr lvl="1"/>
            <a:endParaRPr lang="en-US" sz="1499" dirty="0"/>
          </a:p>
          <a:p>
            <a:pPr lvl="1">
              <a:buNone/>
            </a:pPr>
            <a:endParaRPr lang="en-US" sz="1499" dirty="0"/>
          </a:p>
          <a:p>
            <a:pPr lvl="1"/>
            <a:endParaRPr lang="en-US" sz="1499" dirty="0"/>
          </a:p>
          <a:p>
            <a:pPr lvl="1"/>
            <a:endParaRPr lang="en-US" sz="1499" dirty="0"/>
          </a:p>
          <a:p>
            <a:pPr lvl="1"/>
            <a:endParaRPr lang="en-US" sz="1499" dirty="0"/>
          </a:p>
          <a:p>
            <a:pPr lvl="1"/>
            <a:endParaRPr lang="en-US" sz="1499" dirty="0"/>
          </a:p>
          <a:p>
            <a:endParaRPr lang="en-US" sz="1799" dirty="0"/>
          </a:p>
          <a:p>
            <a:pPr>
              <a:buNone/>
            </a:pPr>
            <a:endParaRPr lang="en-US" sz="1799" dirty="0"/>
          </a:p>
          <a:p>
            <a:pPr lvl="1">
              <a:buNone/>
            </a:pPr>
            <a:endParaRPr lang="en-US" dirty="0"/>
          </a:p>
          <a:p>
            <a:endParaRPr lang="en-US" dirty="0"/>
          </a:p>
          <a:p>
            <a:endParaRPr lang="en-US" dirty="0"/>
          </a:p>
          <a:p>
            <a:endParaRPr lang="en-US" dirty="0"/>
          </a:p>
        </p:txBody>
      </p:sp>
      <p:sp>
        <p:nvSpPr>
          <p:cNvPr id="14" name="Title 17"/>
          <p:cNvSpPr txBox="1">
            <a:spLocks/>
          </p:cNvSpPr>
          <p:nvPr/>
        </p:nvSpPr>
        <p:spPr>
          <a:xfrm>
            <a:off x="289525" y="281474"/>
            <a:ext cx="8341727" cy="666576"/>
          </a:xfrm>
          <a:prstGeom prst="rect">
            <a:avLst/>
          </a:prstGeom>
        </p:spPr>
        <p:txBody>
          <a:bodyPr vert="horz" lIns="0" tIns="0" rIns="0" bIns="0" rtlCol="0" anchor="t" anchorCtr="0">
            <a:noAutofit/>
          </a:bodyPr>
          <a:lstStyle/>
          <a:p>
            <a:pPr>
              <a:lnSpc>
                <a:spcPct val="80000"/>
              </a:lnSpc>
              <a:spcBef>
                <a:spcPct val="0"/>
              </a:spcBef>
              <a:defRPr/>
            </a:pPr>
            <a:br>
              <a:rPr lang="en-US" sz="2699" dirty="0">
                <a:latin typeface="+mj-lt"/>
                <a:ea typeface="+mj-ea"/>
                <a:cs typeface="+mj-cs"/>
              </a:rPr>
            </a:br>
            <a:endParaRPr lang="en-US" sz="2699" dirty="0">
              <a:latin typeface="+mj-lt"/>
              <a:ea typeface="+mj-ea"/>
              <a:cs typeface="+mj-cs"/>
            </a:endParaRPr>
          </a:p>
        </p:txBody>
      </p:sp>
      <p:sp>
        <p:nvSpPr>
          <p:cNvPr id="47106" name="AutoShape 2" descr="null"/>
          <p:cNvSpPr>
            <a:spLocks noChangeAspect="1" noChangeArrowheads="1"/>
          </p:cNvSpPr>
          <p:nvPr/>
        </p:nvSpPr>
        <p:spPr bwMode="auto">
          <a:xfrm>
            <a:off x="49994" y="-101698"/>
            <a:ext cx="228542" cy="228541"/>
          </a:xfrm>
          <a:prstGeom prst="rect">
            <a:avLst/>
          </a:prstGeom>
          <a:noFill/>
        </p:spPr>
        <p:txBody>
          <a:bodyPr vert="horz" wrap="square" lIns="68562" tIns="34281" rIns="68562" bIns="34281" numCol="1" anchor="t" anchorCtr="0" compatLnSpc="1">
            <a:prstTxWarp prst="textNoShape">
              <a:avLst/>
            </a:prstTxWarp>
          </a:bodyPr>
          <a:lstStyle/>
          <a:p>
            <a:endParaRPr lang="en-US" sz="1349"/>
          </a:p>
        </p:txBody>
      </p:sp>
      <p:sp>
        <p:nvSpPr>
          <p:cNvPr id="2050" name="AutoShape 2" descr="Image result for schedule"/>
          <p:cNvSpPr>
            <a:spLocks noChangeAspect="1" noChangeArrowheads="1"/>
          </p:cNvSpPr>
          <p:nvPr/>
        </p:nvSpPr>
        <p:spPr bwMode="auto">
          <a:xfrm>
            <a:off x="119032" y="-107649"/>
            <a:ext cx="228542" cy="228542"/>
          </a:xfrm>
          <a:prstGeom prst="rect">
            <a:avLst/>
          </a:prstGeom>
          <a:noFill/>
        </p:spPr>
        <p:txBody>
          <a:bodyPr vert="horz" wrap="square" lIns="68562" tIns="34281" rIns="68562" bIns="34281" numCol="1" anchor="t" anchorCtr="0" compatLnSpc="1">
            <a:prstTxWarp prst="textNoShape">
              <a:avLst/>
            </a:prstTxWarp>
          </a:bodyPr>
          <a:lstStyle/>
          <a:p>
            <a:endParaRPr lang="en-US" sz="1349"/>
          </a:p>
        </p:txBody>
      </p:sp>
      <p:sp>
        <p:nvSpPr>
          <p:cNvPr id="2052" name="AutoShape 4" descr="Image result for schedule"/>
          <p:cNvSpPr>
            <a:spLocks noChangeAspect="1" noChangeArrowheads="1"/>
          </p:cNvSpPr>
          <p:nvPr/>
        </p:nvSpPr>
        <p:spPr bwMode="auto">
          <a:xfrm>
            <a:off x="119032" y="-107649"/>
            <a:ext cx="228542" cy="228542"/>
          </a:xfrm>
          <a:prstGeom prst="rect">
            <a:avLst/>
          </a:prstGeom>
          <a:noFill/>
        </p:spPr>
        <p:txBody>
          <a:bodyPr vert="horz" wrap="square" lIns="68562" tIns="34281" rIns="68562" bIns="34281" numCol="1" anchor="t" anchorCtr="0" compatLnSpc="1">
            <a:prstTxWarp prst="textNoShape">
              <a:avLst/>
            </a:prstTxWarp>
          </a:bodyPr>
          <a:lstStyle/>
          <a:p>
            <a:endParaRPr lang="en-US" sz="1349"/>
          </a:p>
        </p:txBody>
      </p:sp>
      <p:sp>
        <p:nvSpPr>
          <p:cNvPr id="2054" name="AutoShape 6" descr="https://cdn1.sph.harvard.edu/wp-content/uploads/sites/1266/2014/09/schedule.jpg"/>
          <p:cNvSpPr>
            <a:spLocks noChangeAspect="1" noChangeArrowheads="1"/>
          </p:cNvSpPr>
          <p:nvPr/>
        </p:nvSpPr>
        <p:spPr bwMode="auto">
          <a:xfrm>
            <a:off x="49994" y="-101698"/>
            <a:ext cx="228542" cy="228541"/>
          </a:xfrm>
          <a:prstGeom prst="rect">
            <a:avLst/>
          </a:prstGeom>
          <a:noFill/>
        </p:spPr>
        <p:txBody>
          <a:bodyPr vert="horz" wrap="square" lIns="68562" tIns="34281" rIns="68562" bIns="34281" numCol="1" anchor="t" anchorCtr="0" compatLnSpc="1">
            <a:prstTxWarp prst="textNoShape">
              <a:avLst/>
            </a:prstTxWarp>
          </a:bodyPr>
          <a:lstStyle/>
          <a:p>
            <a:endParaRPr lang="en-US" sz="1349"/>
          </a:p>
        </p:txBody>
      </p:sp>
      <p:sp>
        <p:nvSpPr>
          <p:cNvPr id="2056" name="AutoShape 8" descr="Image result for on schedule"/>
          <p:cNvSpPr>
            <a:spLocks noChangeAspect="1" noChangeArrowheads="1"/>
          </p:cNvSpPr>
          <p:nvPr/>
        </p:nvSpPr>
        <p:spPr bwMode="auto">
          <a:xfrm>
            <a:off x="119032" y="-107649"/>
            <a:ext cx="228542" cy="228542"/>
          </a:xfrm>
          <a:prstGeom prst="rect">
            <a:avLst/>
          </a:prstGeom>
          <a:noFill/>
        </p:spPr>
        <p:txBody>
          <a:bodyPr vert="horz" wrap="square" lIns="68562" tIns="34281" rIns="68562" bIns="34281" numCol="1" anchor="t" anchorCtr="0" compatLnSpc="1">
            <a:prstTxWarp prst="textNoShape">
              <a:avLst/>
            </a:prstTxWarp>
          </a:bodyPr>
          <a:lstStyle/>
          <a:p>
            <a:endParaRPr lang="en-US" sz="1349"/>
          </a:p>
        </p:txBody>
      </p:sp>
      <p:sp>
        <p:nvSpPr>
          <p:cNvPr id="2060" name="AutoShape 12" descr="Image result for on schedule"/>
          <p:cNvSpPr>
            <a:spLocks noChangeAspect="1" noChangeArrowheads="1"/>
          </p:cNvSpPr>
          <p:nvPr/>
        </p:nvSpPr>
        <p:spPr bwMode="auto">
          <a:xfrm>
            <a:off x="49994" y="-101698"/>
            <a:ext cx="228542" cy="228541"/>
          </a:xfrm>
          <a:prstGeom prst="rect">
            <a:avLst/>
          </a:prstGeom>
          <a:noFill/>
        </p:spPr>
        <p:txBody>
          <a:bodyPr vert="horz" wrap="square" lIns="68562" tIns="34281" rIns="68562" bIns="34281" numCol="1" anchor="t" anchorCtr="0" compatLnSpc="1">
            <a:prstTxWarp prst="textNoShape">
              <a:avLst/>
            </a:prstTxWarp>
          </a:bodyPr>
          <a:lstStyle/>
          <a:p>
            <a:endParaRPr lang="en-US" sz="1349"/>
          </a:p>
        </p:txBody>
      </p:sp>
      <p:pic>
        <p:nvPicPr>
          <p:cNvPr id="2061" name="Picture 13"/>
          <p:cNvPicPr>
            <a:picLocks noChangeAspect="1" noChangeArrowheads="1"/>
          </p:cNvPicPr>
          <p:nvPr/>
        </p:nvPicPr>
        <p:blipFill>
          <a:blip r:embed="rId3" cstate="print"/>
          <a:srcRect/>
          <a:stretch>
            <a:fillRect/>
          </a:stretch>
        </p:blipFill>
        <p:spPr bwMode="auto">
          <a:xfrm>
            <a:off x="7410958" y="143595"/>
            <a:ext cx="1571215" cy="1635493"/>
          </a:xfrm>
          <a:prstGeom prst="rect">
            <a:avLst/>
          </a:prstGeom>
          <a:noFill/>
          <a:ln w="9525">
            <a:noFill/>
            <a:miter lim="800000"/>
            <a:headEnd/>
            <a:tailEnd/>
          </a:ln>
        </p:spPr>
      </p:pic>
      <p:sp>
        <p:nvSpPr>
          <p:cNvPr id="62" name="Line 4"/>
          <p:cNvSpPr>
            <a:spLocks noChangeShapeType="1"/>
          </p:cNvSpPr>
          <p:nvPr/>
        </p:nvSpPr>
        <p:spPr bwMode="gray">
          <a:xfrm>
            <a:off x="7128195" y="2857218"/>
            <a:ext cx="24369" cy="1081772"/>
          </a:xfrm>
          <a:prstGeom prst="line">
            <a:avLst/>
          </a:prstGeom>
          <a:noFill/>
          <a:ln w="28575">
            <a:solidFill>
              <a:srgbClr val="424545"/>
            </a:solidFill>
            <a:round/>
            <a:headEnd/>
            <a:tailEnd type="oval" w="sm" len="sm"/>
          </a:ln>
          <a:extLst>
            <a:ext uri="{909E8E84-426E-40dd-AFC4-6F175D3DCCD1}">
              <a14:hiddenFill xmlns="" xmlns:a14="http://schemas.microsoft.com/office/drawing/2010/main">
                <a:noFill/>
              </a14:hiddenFill>
            </a:ext>
          </a:extLst>
        </p:spPr>
        <p:txBody>
          <a:bodyPr/>
          <a:lstStyle/>
          <a:p>
            <a:endParaRPr lang="en-US" sz="1349"/>
          </a:p>
        </p:txBody>
      </p:sp>
      <p:sp>
        <p:nvSpPr>
          <p:cNvPr id="63" name="Line 4"/>
          <p:cNvSpPr>
            <a:spLocks noChangeShapeType="1"/>
          </p:cNvSpPr>
          <p:nvPr/>
        </p:nvSpPr>
        <p:spPr bwMode="gray">
          <a:xfrm>
            <a:off x="8215733" y="3261365"/>
            <a:ext cx="7881" cy="977211"/>
          </a:xfrm>
          <a:prstGeom prst="line">
            <a:avLst/>
          </a:prstGeom>
          <a:noFill/>
          <a:ln w="28575">
            <a:solidFill>
              <a:srgbClr val="424545"/>
            </a:solidFill>
            <a:round/>
            <a:headEnd/>
            <a:tailEnd type="oval" w="sm" len="sm"/>
          </a:ln>
          <a:extLst>
            <a:ext uri="{909E8E84-426E-40dd-AFC4-6F175D3DCCD1}">
              <a14:hiddenFill xmlns="" xmlns:a14="http://schemas.microsoft.com/office/drawing/2010/main">
                <a:noFill/>
              </a14:hiddenFill>
            </a:ext>
          </a:extLst>
        </p:spPr>
        <p:txBody>
          <a:bodyPr/>
          <a:lstStyle/>
          <a:p>
            <a:endParaRPr lang="en-US" sz="1349"/>
          </a:p>
        </p:txBody>
      </p:sp>
      <p:sp>
        <p:nvSpPr>
          <p:cNvPr id="64" name="Line 4"/>
          <p:cNvSpPr>
            <a:spLocks noChangeShapeType="1"/>
          </p:cNvSpPr>
          <p:nvPr/>
        </p:nvSpPr>
        <p:spPr bwMode="gray">
          <a:xfrm>
            <a:off x="6095514" y="3036989"/>
            <a:ext cx="17044" cy="902001"/>
          </a:xfrm>
          <a:prstGeom prst="line">
            <a:avLst/>
          </a:prstGeom>
          <a:noFill/>
          <a:ln w="28575">
            <a:solidFill>
              <a:srgbClr val="424545"/>
            </a:solidFill>
            <a:round/>
            <a:headEnd/>
            <a:tailEnd type="oval" w="sm" len="sm"/>
          </a:ln>
          <a:extLst>
            <a:ext uri="{909E8E84-426E-40dd-AFC4-6F175D3DCCD1}">
              <a14:hiddenFill xmlns="" xmlns:a14="http://schemas.microsoft.com/office/drawing/2010/main">
                <a:noFill/>
              </a14:hiddenFill>
            </a:ext>
          </a:extLst>
        </p:spPr>
        <p:txBody>
          <a:bodyPr/>
          <a:lstStyle/>
          <a:p>
            <a:endParaRPr lang="en-US" sz="1349"/>
          </a:p>
        </p:txBody>
      </p:sp>
      <p:sp>
        <p:nvSpPr>
          <p:cNvPr id="65" name="Line 4"/>
          <p:cNvSpPr>
            <a:spLocks noChangeShapeType="1"/>
          </p:cNvSpPr>
          <p:nvPr/>
        </p:nvSpPr>
        <p:spPr bwMode="gray">
          <a:xfrm>
            <a:off x="5020639" y="3212469"/>
            <a:ext cx="7086" cy="543952"/>
          </a:xfrm>
          <a:prstGeom prst="line">
            <a:avLst/>
          </a:prstGeom>
          <a:noFill/>
          <a:ln w="28575">
            <a:solidFill>
              <a:srgbClr val="424545"/>
            </a:solidFill>
            <a:round/>
            <a:headEnd/>
            <a:tailEnd type="oval" w="sm" len="sm"/>
          </a:ln>
          <a:extLst>
            <a:ext uri="{909E8E84-426E-40dd-AFC4-6F175D3DCCD1}">
              <a14:hiddenFill xmlns="" xmlns:a14="http://schemas.microsoft.com/office/drawing/2010/main">
                <a:noFill/>
              </a14:hiddenFill>
            </a:ext>
          </a:extLst>
        </p:spPr>
        <p:txBody>
          <a:bodyPr/>
          <a:lstStyle/>
          <a:p>
            <a:endParaRPr lang="en-US" sz="1349"/>
          </a:p>
        </p:txBody>
      </p:sp>
      <p:sp>
        <p:nvSpPr>
          <p:cNvPr id="66" name="Line 5"/>
          <p:cNvSpPr>
            <a:spLocks noChangeShapeType="1"/>
          </p:cNvSpPr>
          <p:nvPr/>
        </p:nvSpPr>
        <p:spPr bwMode="gray">
          <a:xfrm>
            <a:off x="3953053" y="3465039"/>
            <a:ext cx="0" cy="716101"/>
          </a:xfrm>
          <a:prstGeom prst="line">
            <a:avLst/>
          </a:prstGeom>
          <a:noFill/>
          <a:ln w="28575">
            <a:solidFill>
              <a:srgbClr val="424545"/>
            </a:solidFill>
            <a:round/>
            <a:headEnd/>
            <a:tailEnd type="oval" w="sm" len="sm"/>
          </a:ln>
          <a:extLst>
            <a:ext uri="{909E8E84-426E-40dd-AFC4-6F175D3DCCD1}">
              <a14:hiddenFill xmlns="" xmlns:a14="http://schemas.microsoft.com/office/drawing/2010/main">
                <a:noFill/>
              </a14:hiddenFill>
            </a:ext>
          </a:extLst>
        </p:spPr>
        <p:txBody>
          <a:bodyPr/>
          <a:lstStyle/>
          <a:p>
            <a:endParaRPr lang="en-US" sz="1349"/>
          </a:p>
        </p:txBody>
      </p:sp>
      <p:sp>
        <p:nvSpPr>
          <p:cNvPr id="67" name="Line 5"/>
          <p:cNvSpPr>
            <a:spLocks noChangeShapeType="1"/>
          </p:cNvSpPr>
          <p:nvPr/>
        </p:nvSpPr>
        <p:spPr bwMode="gray">
          <a:xfrm>
            <a:off x="1820683" y="3177145"/>
            <a:ext cx="3797" cy="518429"/>
          </a:xfrm>
          <a:prstGeom prst="line">
            <a:avLst/>
          </a:prstGeom>
          <a:noFill/>
          <a:ln w="28575">
            <a:solidFill>
              <a:srgbClr val="424545"/>
            </a:solidFill>
            <a:round/>
            <a:headEnd/>
            <a:tailEnd type="oval" w="sm" len="sm"/>
          </a:ln>
          <a:extLst>
            <a:ext uri="{909E8E84-426E-40dd-AFC4-6F175D3DCCD1}">
              <a14:hiddenFill xmlns="" xmlns:a14="http://schemas.microsoft.com/office/drawing/2010/main">
                <a:noFill/>
              </a14:hiddenFill>
            </a:ext>
          </a:extLst>
        </p:spPr>
        <p:txBody>
          <a:bodyPr/>
          <a:lstStyle/>
          <a:p>
            <a:endParaRPr lang="en-US" sz="1349"/>
          </a:p>
        </p:txBody>
      </p:sp>
      <p:sp>
        <p:nvSpPr>
          <p:cNvPr id="68" name="Line 5"/>
          <p:cNvSpPr>
            <a:spLocks noChangeShapeType="1"/>
          </p:cNvSpPr>
          <p:nvPr/>
        </p:nvSpPr>
        <p:spPr bwMode="gray">
          <a:xfrm flipH="1">
            <a:off x="776350" y="3125918"/>
            <a:ext cx="143" cy="1200110"/>
          </a:xfrm>
          <a:prstGeom prst="line">
            <a:avLst/>
          </a:prstGeom>
          <a:noFill/>
          <a:ln w="28575">
            <a:solidFill>
              <a:srgbClr val="424545"/>
            </a:solidFill>
            <a:round/>
            <a:headEnd/>
            <a:tailEnd type="oval" w="sm" len="sm"/>
          </a:ln>
          <a:extLst>
            <a:ext uri="{909E8E84-426E-40dd-AFC4-6F175D3DCCD1}">
              <a14:hiddenFill xmlns="" xmlns:a14="http://schemas.microsoft.com/office/drawing/2010/main">
                <a:noFill/>
              </a14:hiddenFill>
            </a:ext>
          </a:extLst>
        </p:spPr>
        <p:txBody>
          <a:bodyPr/>
          <a:lstStyle/>
          <a:p>
            <a:endParaRPr lang="en-US" sz="1349"/>
          </a:p>
        </p:txBody>
      </p:sp>
      <p:sp>
        <p:nvSpPr>
          <p:cNvPr id="69" name="Line 2"/>
          <p:cNvSpPr>
            <a:spLocks noChangeShapeType="1"/>
          </p:cNvSpPr>
          <p:nvPr/>
        </p:nvSpPr>
        <p:spPr bwMode="gray">
          <a:xfrm flipV="1">
            <a:off x="1816660" y="2014443"/>
            <a:ext cx="0" cy="870120"/>
          </a:xfrm>
          <a:prstGeom prst="line">
            <a:avLst/>
          </a:prstGeom>
          <a:noFill/>
          <a:ln w="28575">
            <a:solidFill>
              <a:srgbClr val="424545"/>
            </a:solidFill>
            <a:round/>
            <a:headEnd/>
            <a:tailEnd type="oval" w="sm" len="sm"/>
          </a:ln>
          <a:extLst>
            <a:ext uri="{909E8E84-426E-40dd-AFC4-6F175D3DCCD1}">
              <a14:hiddenFill xmlns="" xmlns:a14="http://schemas.microsoft.com/office/drawing/2010/main">
                <a:noFill/>
              </a14:hiddenFill>
            </a:ext>
          </a:extLst>
        </p:spPr>
        <p:txBody>
          <a:bodyPr/>
          <a:lstStyle/>
          <a:p>
            <a:endParaRPr lang="en-US" sz="1349"/>
          </a:p>
        </p:txBody>
      </p:sp>
      <p:sp>
        <p:nvSpPr>
          <p:cNvPr id="70" name="Line 2"/>
          <p:cNvSpPr>
            <a:spLocks noChangeShapeType="1"/>
          </p:cNvSpPr>
          <p:nvPr/>
        </p:nvSpPr>
        <p:spPr bwMode="gray">
          <a:xfrm flipV="1">
            <a:off x="3958760" y="2016685"/>
            <a:ext cx="0" cy="870120"/>
          </a:xfrm>
          <a:prstGeom prst="line">
            <a:avLst/>
          </a:prstGeom>
          <a:noFill/>
          <a:ln w="28575">
            <a:solidFill>
              <a:srgbClr val="424545"/>
            </a:solidFill>
            <a:round/>
            <a:headEnd/>
            <a:tailEnd type="oval" w="sm" len="sm"/>
          </a:ln>
          <a:extLst>
            <a:ext uri="{909E8E84-426E-40dd-AFC4-6F175D3DCCD1}">
              <a14:hiddenFill xmlns="" xmlns:a14="http://schemas.microsoft.com/office/drawing/2010/main">
                <a:noFill/>
              </a14:hiddenFill>
            </a:ext>
          </a:extLst>
        </p:spPr>
        <p:txBody>
          <a:bodyPr/>
          <a:lstStyle/>
          <a:p>
            <a:endParaRPr lang="en-US" sz="1349"/>
          </a:p>
        </p:txBody>
      </p:sp>
      <p:sp>
        <p:nvSpPr>
          <p:cNvPr id="71" name="AutoShape 54"/>
          <p:cNvSpPr>
            <a:spLocks noChangeArrowheads="1"/>
          </p:cNvSpPr>
          <p:nvPr/>
        </p:nvSpPr>
        <p:spPr bwMode="ltGray">
          <a:xfrm>
            <a:off x="145892" y="2741586"/>
            <a:ext cx="8889895" cy="631039"/>
          </a:xfrm>
          <a:custGeom>
            <a:avLst/>
            <a:gdLst/>
            <a:ahLst/>
            <a:cxnLst/>
            <a:rect l="l" t="t" r="r" b="b"/>
            <a:pathLst>
              <a:path w="9188136" h="841604">
                <a:moveTo>
                  <a:pt x="0" y="0"/>
                </a:moveTo>
                <a:lnTo>
                  <a:pt x="8477448" y="0"/>
                </a:lnTo>
                <a:lnTo>
                  <a:pt x="8842375" y="0"/>
                </a:lnTo>
                <a:lnTo>
                  <a:pt x="8843836" y="0"/>
                </a:lnTo>
                <a:lnTo>
                  <a:pt x="9188136" y="420802"/>
                </a:lnTo>
                <a:lnTo>
                  <a:pt x="8843836" y="841604"/>
                </a:lnTo>
                <a:lnTo>
                  <a:pt x="8842375" y="841604"/>
                </a:lnTo>
                <a:lnTo>
                  <a:pt x="8477448" y="841604"/>
                </a:lnTo>
                <a:lnTo>
                  <a:pt x="0" y="841604"/>
                </a:lnTo>
                <a:close/>
              </a:path>
            </a:pathLst>
          </a:custGeom>
          <a:solidFill>
            <a:schemeClr val="accent5"/>
          </a:solidFill>
          <a:ln w="19050">
            <a:noFill/>
            <a:miter lim="800000"/>
            <a:headEnd/>
            <a:tailEnd/>
          </a:ln>
        </p:spPr>
        <p:txBody>
          <a:bodyPr anchor="ctr"/>
          <a:lstStyle/>
          <a:p>
            <a:endParaRPr lang="en-US" sz="1799"/>
          </a:p>
        </p:txBody>
      </p:sp>
      <p:sp>
        <p:nvSpPr>
          <p:cNvPr id="72" name="Line 2"/>
          <p:cNvSpPr>
            <a:spLocks noChangeShapeType="1"/>
          </p:cNvSpPr>
          <p:nvPr/>
        </p:nvSpPr>
        <p:spPr bwMode="gray">
          <a:xfrm flipV="1">
            <a:off x="772502" y="1978594"/>
            <a:ext cx="0" cy="870120"/>
          </a:xfrm>
          <a:prstGeom prst="line">
            <a:avLst/>
          </a:prstGeom>
          <a:noFill/>
          <a:ln w="28575">
            <a:solidFill>
              <a:srgbClr val="424545"/>
            </a:solidFill>
            <a:round/>
            <a:headEnd/>
            <a:tailEnd type="oval" w="sm" len="sm"/>
          </a:ln>
          <a:extLst>
            <a:ext uri="{909E8E84-426E-40dd-AFC4-6F175D3DCCD1}">
              <a14:hiddenFill xmlns="" xmlns:a14="http://schemas.microsoft.com/office/drawing/2010/main">
                <a:noFill/>
              </a14:hiddenFill>
            </a:ext>
          </a:extLst>
        </p:spPr>
        <p:txBody>
          <a:bodyPr/>
          <a:lstStyle/>
          <a:p>
            <a:endParaRPr lang="en-US" sz="1349"/>
          </a:p>
        </p:txBody>
      </p:sp>
      <p:sp>
        <p:nvSpPr>
          <p:cNvPr id="73" name="Line 3"/>
          <p:cNvSpPr>
            <a:spLocks noChangeShapeType="1"/>
          </p:cNvSpPr>
          <p:nvPr/>
        </p:nvSpPr>
        <p:spPr bwMode="gray">
          <a:xfrm flipV="1">
            <a:off x="2872248" y="1978594"/>
            <a:ext cx="0" cy="1061761"/>
          </a:xfrm>
          <a:prstGeom prst="line">
            <a:avLst/>
          </a:prstGeom>
          <a:noFill/>
          <a:ln w="28575">
            <a:solidFill>
              <a:srgbClr val="424545"/>
            </a:solidFill>
            <a:round/>
            <a:headEnd/>
            <a:tailEnd type="oval" w="sm" len="sm"/>
          </a:ln>
          <a:extLst>
            <a:ext uri="{909E8E84-426E-40dd-AFC4-6F175D3DCCD1}">
              <a14:hiddenFill xmlns="" xmlns:a14="http://schemas.microsoft.com/office/drawing/2010/main">
                <a:noFill/>
              </a14:hiddenFill>
            </a:ext>
          </a:extLst>
        </p:spPr>
        <p:txBody>
          <a:bodyPr/>
          <a:lstStyle/>
          <a:p>
            <a:endParaRPr lang="en-US" sz="1349"/>
          </a:p>
        </p:txBody>
      </p:sp>
      <p:sp>
        <p:nvSpPr>
          <p:cNvPr id="74" name="Line 4"/>
          <p:cNvSpPr>
            <a:spLocks noChangeShapeType="1"/>
          </p:cNvSpPr>
          <p:nvPr/>
        </p:nvSpPr>
        <p:spPr bwMode="gray">
          <a:xfrm>
            <a:off x="2883719" y="2769698"/>
            <a:ext cx="443" cy="933483"/>
          </a:xfrm>
          <a:prstGeom prst="line">
            <a:avLst/>
          </a:prstGeom>
          <a:noFill/>
          <a:ln w="28575">
            <a:solidFill>
              <a:srgbClr val="424545"/>
            </a:solidFill>
            <a:round/>
            <a:headEnd/>
            <a:tailEnd type="oval" w="sm" len="sm"/>
          </a:ln>
          <a:extLst>
            <a:ext uri="{909E8E84-426E-40dd-AFC4-6F175D3DCCD1}">
              <a14:hiddenFill xmlns="" xmlns:a14="http://schemas.microsoft.com/office/drawing/2010/main">
                <a:noFill/>
              </a14:hiddenFill>
            </a:ext>
          </a:extLst>
        </p:spPr>
        <p:txBody>
          <a:bodyPr/>
          <a:lstStyle/>
          <a:p>
            <a:endParaRPr lang="en-US" sz="1349"/>
          </a:p>
        </p:txBody>
      </p:sp>
      <p:sp>
        <p:nvSpPr>
          <p:cNvPr id="75" name="Oval 97"/>
          <p:cNvSpPr>
            <a:spLocks noChangeArrowheads="1"/>
          </p:cNvSpPr>
          <p:nvPr/>
        </p:nvSpPr>
        <p:spPr bwMode="gray">
          <a:xfrm>
            <a:off x="1411658" y="2636838"/>
            <a:ext cx="826079" cy="826079"/>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txBody>
          <a:bodyPr rIns="0" anchor="b"/>
          <a:lstStyle/>
          <a:p>
            <a:pPr>
              <a:defRPr/>
            </a:pPr>
            <a:endParaRPr lang="en-US" sz="525" kern="0">
              <a:solidFill>
                <a:srgbClr val="FFFFFF"/>
              </a:solidFill>
              <a:ea typeface="ヒラギノ角ゴ Pro W3"/>
              <a:cs typeface="ヒラギノ角ゴ Pro W3"/>
            </a:endParaRPr>
          </a:p>
        </p:txBody>
      </p:sp>
      <p:sp>
        <p:nvSpPr>
          <p:cNvPr id="76" name="Oval 97"/>
          <p:cNvSpPr>
            <a:spLocks noChangeArrowheads="1"/>
          </p:cNvSpPr>
          <p:nvPr/>
        </p:nvSpPr>
        <p:spPr bwMode="gray">
          <a:xfrm>
            <a:off x="2475056" y="2636838"/>
            <a:ext cx="826079" cy="826079"/>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txBody>
          <a:bodyPr rIns="0" anchor="b"/>
          <a:lstStyle/>
          <a:p>
            <a:pPr>
              <a:defRPr/>
            </a:pPr>
            <a:endParaRPr lang="en-US" sz="525" kern="0">
              <a:solidFill>
                <a:srgbClr val="FFFFFF"/>
              </a:solidFill>
              <a:ea typeface="ヒラギノ角ゴ Pro W3"/>
              <a:cs typeface="ヒラギノ角ゴ Pro W3"/>
            </a:endParaRPr>
          </a:p>
        </p:txBody>
      </p:sp>
      <p:sp>
        <p:nvSpPr>
          <p:cNvPr id="77" name="Oval 97"/>
          <p:cNvSpPr>
            <a:spLocks noChangeArrowheads="1"/>
          </p:cNvSpPr>
          <p:nvPr/>
        </p:nvSpPr>
        <p:spPr bwMode="gray">
          <a:xfrm>
            <a:off x="3538456" y="2636838"/>
            <a:ext cx="826079" cy="826079"/>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txBody>
          <a:bodyPr rIns="0" anchor="b"/>
          <a:lstStyle/>
          <a:p>
            <a:pPr>
              <a:defRPr/>
            </a:pPr>
            <a:endParaRPr lang="en-US" sz="525" kern="0">
              <a:solidFill>
                <a:srgbClr val="FFFFFF"/>
              </a:solidFill>
              <a:ea typeface="ヒラギノ角ゴ Pro W3"/>
              <a:cs typeface="ヒラギノ角ゴ Pro W3"/>
            </a:endParaRPr>
          </a:p>
        </p:txBody>
      </p:sp>
      <p:sp>
        <p:nvSpPr>
          <p:cNvPr id="78" name="Text Box 100"/>
          <p:cNvSpPr txBox="1">
            <a:spLocks noChangeArrowheads="1"/>
          </p:cNvSpPr>
          <p:nvPr/>
        </p:nvSpPr>
        <p:spPr bwMode="gray">
          <a:xfrm>
            <a:off x="461830" y="2935038"/>
            <a:ext cx="621344" cy="229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9050">
                <a:solidFill>
                  <a:srgbClr val="000000"/>
                </a:solidFill>
                <a:miter lim="800000"/>
                <a:headEnd/>
                <a:tailEnd/>
              </a14:hiddenLine>
            </a:ext>
          </a:extLst>
        </p:spPr>
        <p:txBody>
          <a:bodyPr anchor="ctr" anchorCtr="1">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eaLnBrk="1" hangingPunct="1">
              <a:lnSpc>
                <a:spcPct val="85000"/>
              </a:lnSpc>
            </a:pPr>
            <a:r>
              <a:rPr lang="en-US" sz="1050" dirty="0">
                <a:solidFill>
                  <a:srgbClr val="FFFFFF"/>
                </a:solidFill>
              </a:rPr>
              <a:t>v0.5</a:t>
            </a:r>
          </a:p>
        </p:txBody>
      </p:sp>
      <p:sp>
        <p:nvSpPr>
          <p:cNvPr id="79" name="Text Box 100"/>
          <p:cNvSpPr txBox="1">
            <a:spLocks noChangeArrowheads="1"/>
          </p:cNvSpPr>
          <p:nvPr/>
        </p:nvSpPr>
        <p:spPr bwMode="gray">
          <a:xfrm>
            <a:off x="1331127" y="2935039"/>
            <a:ext cx="966730" cy="229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hangingPunct="1">
              <a:lnSpc>
                <a:spcPct val="85000"/>
              </a:lnSpc>
            </a:pPr>
            <a:r>
              <a:rPr lang="en-US" sz="1050" dirty="0">
                <a:solidFill>
                  <a:srgbClr val="232C2F"/>
                </a:solidFill>
              </a:rPr>
              <a:t>JET 2.0.0</a:t>
            </a:r>
          </a:p>
        </p:txBody>
      </p:sp>
      <p:sp>
        <p:nvSpPr>
          <p:cNvPr id="80" name="Text Box 100"/>
          <p:cNvSpPr txBox="1">
            <a:spLocks noChangeArrowheads="1"/>
          </p:cNvSpPr>
          <p:nvPr/>
        </p:nvSpPr>
        <p:spPr bwMode="gray">
          <a:xfrm>
            <a:off x="2405127" y="2935040"/>
            <a:ext cx="928360" cy="229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eaLnBrk="1" hangingPunct="1">
              <a:lnSpc>
                <a:spcPct val="85000"/>
              </a:lnSpc>
            </a:pPr>
            <a:r>
              <a:rPr lang="en-US" sz="1050" dirty="0">
                <a:solidFill>
                  <a:srgbClr val="232C2F"/>
                </a:solidFill>
              </a:rPr>
              <a:t>JET 2.1.0</a:t>
            </a:r>
            <a:endParaRPr lang="en-US" sz="1050" baseline="30000" dirty="0">
              <a:solidFill>
                <a:srgbClr val="232C2F"/>
              </a:solidFill>
            </a:endParaRPr>
          </a:p>
        </p:txBody>
      </p:sp>
      <p:sp>
        <p:nvSpPr>
          <p:cNvPr id="81" name="Text Box 100"/>
          <p:cNvSpPr txBox="1">
            <a:spLocks noChangeArrowheads="1"/>
          </p:cNvSpPr>
          <p:nvPr/>
        </p:nvSpPr>
        <p:spPr bwMode="gray">
          <a:xfrm>
            <a:off x="3451630" y="2935040"/>
            <a:ext cx="1025603" cy="229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hangingPunct="1">
              <a:lnSpc>
                <a:spcPct val="85000"/>
              </a:lnSpc>
            </a:pPr>
            <a:r>
              <a:rPr lang="en-US" sz="1050" dirty="0">
                <a:solidFill>
                  <a:srgbClr val="232C2F"/>
                </a:solidFill>
              </a:rPr>
              <a:t>JET 4.0.0</a:t>
            </a:r>
            <a:endParaRPr lang="en-US" sz="1050" baseline="30000" dirty="0">
              <a:solidFill>
                <a:srgbClr val="232C2F"/>
              </a:solidFill>
            </a:endParaRPr>
          </a:p>
        </p:txBody>
      </p:sp>
      <p:sp>
        <p:nvSpPr>
          <p:cNvPr id="82" name="Text Box 29"/>
          <p:cNvSpPr txBox="1">
            <a:spLocks noChangeArrowheads="1"/>
          </p:cNvSpPr>
          <p:nvPr/>
        </p:nvSpPr>
        <p:spPr bwMode="gray">
          <a:xfrm>
            <a:off x="761301" y="1904797"/>
            <a:ext cx="1404571" cy="299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l" eaLnBrk="1" hangingPunct="1"/>
            <a:r>
              <a:rPr lang="en-US" sz="1349" dirty="0"/>
              <a:t>Oct 2014</a:t>
            </a:r>
          </a:p>
        </p:txBody>
      </p:sp>
      <p:sp>
        <p:nvSpPr>
          <p:cNvPr id="83" name="Text Box 30"/>
          <p:cNvSpPr txBox="1">
            <a:spLocks noChangeArrowheads="1"/>
          </p:cNvSpPr>
          <p:nvPr/>
        </p:nvSpPr>
        <p:spPr bwMode="gray">
          <a:xfrm>
            <a:off x="2871060" y="1904794"/>
            <a:ext cx="1231451" cy="299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l" eaLnBrk="1" hangingPunct="1"/>
            <a:r>
              <a:rPr lang="en-US" sz="1349" dirty="0"/>
              <a:t>Aug 2016</a:t>
            </a:r>
          </a:p>
        </p:txBody>
      </p:sp>
      <p:sp>
        <p:nvSpPr>
          <p:cNvPr id="84" name="Oval 97"/>
          <p:cNvSpPr>
            <a:spLocks noChangeArrowheads="1"/>
          </p:cNvSpPr>
          <p:nvPr/>
        </p:nvSpPr>
        <p:spPr bwMode="gray">
          <a:xfrm>
            <a:off x="359462" y="2636838"/>
            <a:ext cx="826079" cy="826079"/>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txBody>
          <a:bodyPr rIns="0" anchor="b"/>
          <a:lstStyle/>
          <a:p>
            <a:pPr>
              <a:defRPr/>
            </a:pPr>
            <a:endParaRPr lang="en-US" sz="525" kern="0">
              <a:solidFill>
                <a:srgbClr val="FFFFFF"/>
              </a:solidFill>
              <a:ea typeface="ヒラギノ角ゴ Pro W3"/>
              <a:cs typeface="ヒラギノ角ゴ Pro W3"/>
            </a:endParaRPr>
          </a:p>
        </p:txBody>
      </p:sp>
      <p:sp>
        <p:nvSpPr>
          <p:cNvPr id="85" name="Text Box 100"/>
          <p:cNvSpPr txBox="1">
            <a:spLocks noChangeArrowheads="1"/>
          </p:cNvSpPr>
          <p:nvPr/>
        </p:nvSpPr>
        <p:spPr bwMode="gray">
          <a:xfrm>
            <a:off x="273478" y="2931191"/>
            <a:ext cx="990937" cy="229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hangingPunct="1">
              <a:lnSpc>
                <a:spcPct val="85000"/>
              </a:lnSpc>
            </a:pPr>
            <a:r>
              <a:rPr lang="en-US" sz="1050" dirty="0">
                <a:solidFill>
                  <a:srgbClr val="232C2F"/>
                </a:solidFill>
              </a:rPr>
              <a:t>JET 1.0.0</a:t>
            </a:r>
            <a:endParaRPr lang="en-US" sz="1050" baseline="30000" dirty="0">
              <a:solidFill>
                <a:srgbClr val="232C2F"/>
              </a:solidFill>
            </a:endParaRPr>
          </a:p>
        </p:txBody>
      </p:sp>
      <p:sp>
        <p:nvSpPr>
          <p:cNvPr id="86" name="Line 3"/>
          <p:cNvSpPr>
            <a:spLocks noChangeShapeType="1"/>
          </p:cNvSpPr>
          <p:nvPr/>
        </p:nvSpPr>
        <p:spPr bwMode="gray">
          <a:xfrm flipV="1">
            <a:off x="5016086" y="1978450"/>
            <a:ext cx="0" cy="1061761"/>
          </a:xfrm>
          <a:prstGeom prst="line">
            <a:avLst/>
          </a:prstGeom>
          <a:noFill/>
          <a:ln w="28575">
            <a:solidFill>
              <a:srgbClr val="424545"/>
            </a:solidFill>
            <a:round/>
            <a:headEnd/>
            <a:tailEnd type="oval" w="sm" len="sm"/>
          </a:ln>
          <a:extLst>
            <a:ext uri="{909E8E84-426E-40dd-AFC4-6F175D3DCCD1}">
              <a14:hiddenFill xmlns="" xmlns:a14="http://schemas.microsoft.com/office/drawing/2010/main">
                <a:noFill/>
              </a14:hiddenFill>
            </a:ext>
          </a:extLst>
        </p:spPr>
        <p:txBody>
          <a:bodyPr/>
          <a:lstStyle/>
          <a:p>
            <a:endParaRPr lang="en-US" sz="1349"/>
          </a:p>
        </p:txBody>
      </p:sp>
      <p:sp>
        <p:nvSpPr>
          <p:cNvPr id="87" name="Oval 97"/>
          <p:cNvSpPr>
            <a:spLocks noChangeArrowheads="1"/>
          </p:cNvSpPr>
          <p:nvPr/>
        </p:nvSpPr>
        <p:spPr bwMode="gray">
          <a:xfrm>
            <a:off x="4601856" y="2636694"/>
            <a:ext cx="826079" cy="826079"/>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txBody>
          <a:bodyPr rIns="0" anchor="b"/>
          <a:lstStyle/>
          <a:p>
            <a:pPr>
              <a:defRPr/>
            </a:pPr>
            <a:endParaRPr lang="en-US" sz="525" kern="0">
              <a:solidFill>
                <a:srgbClr val="FFFFFF"/>
              </a:solidFill>
              <a:ea typeface="ヒラギノ角ゴ Pro W3"/>
              <a:cs typeface="ヒラギノ角ゴ Pro W3"/>
            </a:endParaRPr>
          </a:p>
        </p:txBody>
      </p:sp>
      <p:sp>
        <p:nvSpPr>
          <p:cNvPr id="88" name="Text Box 100"/>
          <p:cNvSpPr txBox="1">
            <a:spLocks noChangeArrowheads="1"/>
          </p:cNvSpPr>
          <p:nvPr/>
        </p:nvSpPr>
        <p:spPr bwMode="gray">
          <a:xfrm>
            <a:off x="4548963" y="2942776"/>
            <a:ext cx="928360" cy="229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eaLnBrk="1" hangingPunct="1">
              <a:lnSpc>
                <a:spcPct val="85000"/>
              </a:lnSpc>
            </a:pPr>
            <a:r>
              <a:rPr lang="en-US" sz="1050" dirty="0">
                <a:solidFill>
                  <a:srgbClr val="232C2F"/>
                </a:solidFill>
              </a:rPr>
              <a:t>JET 5.0.0</a:t>
            </a:r>
            <a:endParaRPr lang="en-US" sz="1050" baseline="30000" dirty="0">
              <a:solidFill>
                <a:srgbClr val="232C2F"/>
              </a:solidFill>
            </a:endParaRPr>
          </a:p>
        </p:txBody>
      </p:sp>
      <p:sp>
        <p:nvSpPr>
          <p:cNvPr id="89" name="Text Box 30"/>
          <p:cNvSpPr txBox="1">
            <a:spLocks noChangeArrowheads="1"/>
          </p:cNvSpPr>
          <p:nvPr/>
        </p:nvSpPr>
        <p:spPr bwMode="gray">
          <a:xfrm>
            <a:off x="5001955" y="1892509"/>
            <a:ext cx="1231451" cy="299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l" eaLnBrk="1" hangingPunct="1"/>
            <a:r>
              <a:rPr lang="en-US" sz="1349" dirty="0"/>
              <a:t>Apr 2018</a:t>
            </a:r>
          </a:p>
        </p:txBody>
      </p:sp>
      <p:sp>
        <p:nvSpPr>
          <p:cNvPr id="90" name="Text Box 29"/>
          <p:cNvSpPr txBox="1">
            <a:spLocks noChangeArrowheads="1"/>
          </p:cNvSpPr>
          <p:nvPr/>
        </p:nvSpPr>
        <p:spPr bwMode="gray">
          <a:xfrm>
            <a:off x="1794257" y="1907042"/>
            <a:ext cx="1404571" cy="299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l" eaLnBrk="1" hangingPunct="1"/>
            <a:r>
              <a:rPr lang="en-US" sz="1349" dirty="0"/>
              <a:t>Feb 2016</a:t>
            </a:r>
          </a:p>
        </p:txBody>
      </p:sp>
      <p:sp>
        <p:nvSpPr>
          <p:cNvPr id="91" name="Text Box 30"/>
          <p:cNvSpPr txBox="1">
            <a:spLocks noChangeArrowheads="1"/>
          </p:cNvSpPr>
          <p:nvPr/>
        </p:nvSpPr>
        <p:spPr bwMode="gray">
          <a:xfrm>
            <a:off x="3948829" y="1899247"/>
            <a:ext cx="1231451" cy="299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l" eaLnBrk="1" hangingPunct="1"/>
            <a:r>
              <a:rPr lang="en-US" sz="1349" dirty="0"/>
              <a:t>Sept 2017</a:t>
            </a:r>
          </a:p>
        </p:txBody>
      </p:sp>
      <p:sp>
        <p:nvSpPr>
          <p:cNvPr id="92" name="Line 3"/>
          <p:cNvSpPr>
            <a:spLocks noChangeShapeType="1"/>
          </p:cNvSpPr>
          <p:nvPr/>
        </p:nvSpPr>
        <p:spPr bwMode="gray">
          <a:xfrm flipV="1">
            <a:off x="6093853" y="1991895"/>
            <a:ext cx="0" cy="1061761"/>
          </a:xfrm>
          <a:prstGeom prst="line">
            <a:avLst/>
          </a:prstGeom>
          <a:noFill/>
          <a:ln w="28575">
            <a:solidFill>
              <a:srgbClr val="424545"/>
            </a:solidFill>
            <a:round/>
            <a:headEnd/>
            <a:tailEnd type="oval" w="sm" len="sm"/>
          </a:ln>
          <a:extLst>
            <a:ext uri="{909E8E84-426E-40dd-AFC4-6F175D3DCCD1}">
              <a14:hiddenFill xmlns="" xmlns:a14="http://schemas.microsoft.com/office/drawing/2010/main">
                <a:noFill/>
              </a14:hiddenFill>
            </a:ext>
          </a:extLst>
        </p:spPr>
        <p:txBody>
          <a:bodyPr/>
          <a:lstStyle/>
          <a:p>
            <a:endParaRPr lang="en-US" sz="1349"/>
          </a:p>
        </p:txBody>
      </p:sp>
      <p:sp>
        <p:nvSpPr>
          <p:cNvPr id="93" name="Oval 97"/>
          <p:cNvSpPr>
            <a:spLocks noChangeArrowheads="1"/>
          </p:cNvSpPr>
          <p:nvPr/>
        </p:nvSpPr>
        <p:spPr bwMode="gray">
          <a:xfrm>
            <a:off x="5679624" y="2650138"/>
            <a:ext cx="826079" cy="826079"/>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txBody>
          <a:bodyPr rIns="0" anchor="b"/>
          <a:lstStyle/>
          <a:p>
            <a:pPr>
              <a:defRPr/>
            </a:pPr>
            <a:endParaRPr lang="en-US" sz="525" kern="0">
              <a:solidFill>
                <a:srgbClr val="FFFFFF"/>
              </a:solidFill>
              <a:ea typeface="ヒラギノ角ゴ Pro W3"/>
              <a:cs typeface="ヒラギノ角ゴ Pro W3"/>
            </a:endParaRPr>
          </a:p>
        </p:txBody>
      </p:sp>
      <p:sp>
        <p:nvSpPr>
          <p:cNvPr id="94" name="Text Box 100"/>
          <p:cNvSpPr txBox="1">
            <a:spLocks noChangeArrowheads="1"/>
          </p:cNvSpPr>
          <p:nvPr/>
        </p:nvSpPr>
        <p:spPr bwMode="gray">
          <a:xfrm>
            <a:off x="5626731" y="2948340"/>
            <a:ext cx="928360" cy="229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eaLnBrk="1" hangingPunct="1">
              <a:lnSpc>
                <a:spcPct val="85000"/>
              </a:lnSpc>
            </a:pPr>
            <a:r>
              <a:rPr lang="en-US" sz="1050" dirty="0">
                <a:solidFill>
                  <a:srgbClr val="232C2F"/>
                </a:solidFill>
              </a:rPr>
              <a:t>JET 5.1.0</a:t>
            </a:r>
            <a:endParaRPr lang="en-US" sz="1050" baseline="30000" dirty="0">
              <a:solidFill>
                <a:srgbClr val="232C2F"/>
              </a:solidFill>
            </a:endParaRPr>
          </a:p>
        </p:txBody>
      </p:sp>
      <p:sp>
        <p:nvSpPr>
          <p:cNvPr id="95" name="Text Box 30"/>
          <p:cNvSpPr txBox="1">
            <a:spLocks noChangeArrowheads="1"/>
          </p:cNvSpPr>
          <p:nvPr/>
        </p:nvSpPr>
        <p:spPr bwMode="gray">
          <a:xfrm>
            <a:off x="6079722" y="1898074"/>
            <a:ext cx="922384" cy="299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l" eaLnBrk="1" hangingPunct="1"/>
            <a:r>
              <a:rPr lang="en-US" sz="1349" dirty="0"/>
              <a:t>Jun 2018</a:t>
            </a:r>
          </a:p>
        </p:txBody>
      </p:sp>
      <p:sp>
        <p:nvSpPr>
          <p:cNvPr id="96" name="Line 3"/>
          <p:cNvSpPr>
            <a:spLocks noChangeShapeType="1"/>
          </p:cNvSpPr>
          <p:nvPr/>
        </p:nvSpPr>
        <p:spPr bwMode="gray">
          <a:xfrm flipV="1">
            <a:off x="7135778" y="1980690"/>
            <a:ext cx="0" cy="1061761"/>
          </a:xfrm>
          <a:prstGeom prst="line">
            <a:avLst/>
          </a:prstGeom>
          <a:noFill/>
          <a:ln w="28575">
            <a:solidFill>
              <a:srgbClr val="424545"/>
            </a:solidFill>
            <a:round/>
            <a:headEnd/>
            <a:tailEnd type="oval" w="sm" len="sm"/>
          </a:ln>
          <a:extLst>
            <a:ext uri="{909E8E84-426E-40dd-AFC4-6F175D3DCCD1}">
              <a14:hiddenFill xmlns="" xmlns:a14="http://schemas.microsoft.com/office/drawing/2010/main">
                <a:noFill/>
              </a14:hiddenFill>
            </a:ext>
          </a:extLst>
        </p:spPr>
        <p:txBody>
          <a:bodyPr/>
          <a:lstStyle/>
          <a:p>
            <a:endParaRPr lang="en-US" sz="1349"/>
          </a:p>
        </p:txBody>
      </p:sp>
      <p:sp>
        <p:nvSpPr>
          <p:cNvPr id="99" name="Text Box 30"/>
          <p:cNvSpPr txBox="1">
            <a:spLocks noChangeArrowheads="1"/>
          </p:cNvSpPr>
          <p:nvPr/>
        </p:nvSpPr>
        <p:spPr bwMode="gray">
          <a:xfrm>
            <a:off x="7121647" y="1894842"/>
            <a:ext cx="1231451" cy="299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l" eaLnBrk="1" hangingPunct="1"/>
            <a:r>
              <a:rPr lang="en-US" sz="1349" dirty="0"/>
              <a:t>Aug 2018</a:t>
            </a:r>
          </a:p>
        </p:txBody>
      </p:sp>
      <p:sp>
        <p:nvSpPr>
          <p:cNvPr id="100" name="Line 3"/>
          <p:cNvSpPr>
            <a:spLocks noChangeShapeType="1"/>
          </p:cNvSpPr>
          <p:nvPr/>
        </p:nvSpPr>
        <p:spPr bwMode="gray">
          <a:xfrm flipV="1">
            <a:off x="8202029" y="1994135"/>
            <a:ext cx="0" cy="1061761"/>
          </a:xfrm>
          <a:prstGeom prst="line">
            <a:avLst/>
          </a:prstGeom>
          <a:noFill/>
          <a:ln w="28575">
            <a:solidFill>
              <a:srgbClr val="424545"/>
            </a:solidFill>
            <a:round/>
            <a:headEnd/>
            <a:tailEnd type="oval" w="sm" len="sm"/>
          </a:ln>
          <a:extLst>
            <a:ext uri="{909E8E84-426E-40dd-AFC4-6F175D3DCCD1}">
              <a14:hiddenFill xmlns="" xmlns:a14="http://schemas.microsoft.com/office/drawing/2010/main">
                <a:noFill/>
              </a14:hiddenFill>
            </a:ext>
          </a:extLst>
        </p:spPr>
        <p:txBody>
          <a:bodyPr/>
          <a:lstStyle/>
          <a:p>
            <a:endParaRPr lang="en-US" sz="1349"/>
          </a:p>
        </p:txBody>
      </p:sp>
      <p:sp>
        <p:nvSpPr>
          <p:cNvPr id="101" name="Oval 97"/>
          <p:cNvSpPr>
            <a:spLocks noChangeArrowheads="1"/>
          </p:cNvSpPr>
          <p:nvPr/>
        </p:nvSpPr>
        <p:spPr bwMode="gray">
          <a:xfrm>
            <a:off x="7787800" y="2652379"/>
            <a:ext cx="826079" cy="826079"/>
          </a:xfrm>
          <a:prstGeom prst="ellipse">
            <a:avLst/>
          </a:prstGeom>
          <a:solidFill>
            <a:srgbClr val="00B050"/>
          </a:solidFill>
          <a:ln>
            <a:noFill/>
          </a:ln>
        </p:spPr>
        <p:txBody>
          <a:bodyPr rIns="0" anchor="b"/>
          <a:lstStyle/>
          <a:p>
            <a:pPr>
              <a:defRPr/>
            </a:pPr>
            <a:endParaRPr lang="en-US" sz="525" kern="0">
              <a:solidFill>
                <a:srgbClr val="FFFFFF"/>
              </a:solidFill>
              <a:ea typeface="ヒラギノ角ゴ Pro W3"/>
              <a:cs typeface="ヒラギノ角ゴ Pro W3"/>
            </a:endParaRPr>
          </a:p>
        </p:txBody>
      </p:sp>
      <p:sp>
        <p:nvSpPr>
          <p:cNvPr id="102" name="Text Box 100"/>
          <p:cNvSpPr txBox="1">
            <a:spLocks noChangeArrowheads="1"/>
          </p:cNvSpPr>
          <p:nvPr/>
        </p:nvSpPr>
        <p:spPr bwMode="gray">
          <a:xfrm>
            <a:off x="7734909" y="2950581"/>
            <a:ext cx="928360" cy="229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eaLnBrk="1" hangingPunct="1">
              <a:lnSpc>
                <a:spcPct val="85000"/>
              </a:lnSpc>
            </a:pPr>
            <a:r>
              <a:rPr lang="en-US" sz="1050" dirty="0">
                <a:solidFill>
                  <a:srgbClr val="FFFFFF"/>
                </a:solidFill>
              </a:rPr>
              <a:t>JET 6.0.0</a:t>
            </a:r>
            <a:endParaRPr lang="en-US" sz="1050" baseline="30000" dirty="0">
              <a:solidFill>
                <a:srgbClr val="FFFFFF"/>
              </a:solidFill>
            </a:endParaRPr>
          </a:p>
        </p:txBody>
      </p:sp>
      <p:sp>
        <p:nvSpPr>
          <p:cNvPr id="103" name="Text Box 30"/>
          <p:cNvSpPr txBox="1">
            <a:spLocks noChangeArrowheads="1"/>
          </p:cNvSpPr>
          <p:nvPr/>
        </p:nvSpPr>
        <p:spPr bwMode="gray">
          <a:xfrm>
            <a:off x="8183655" y="1897066"/>
            <a:ext cx="1231451" cy="299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l" eaLnBrk="1" hangingPunct="1"/>
            <a:r>
              <a:rPr lang="en-US" sz="1349" dirty="0"/>
              <a:t>Oct 2018</a:t>
            </a:r>
          </a:p>
        </p:txBody>
      </p:sp>
      <p:sp>
        <p:nvSpPr>
          <p:cNvPr id="104" name="Text Box 29"/>
          <p:cNvSpPr txBox="1">
            <a:spLocks noChangeArrowheads="1"/>
          </p:cNvSpPr>
          <p:nvPr/>
        </p:nvSpPr>
        <p:spPr bwMode="gray">
          <a:xfrm>
            <a:off x="72053" y="4346043"/>
            <a:ext cx="1698431" cy="299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l" eaLnBrk="1" hangingPunct="1"/>
            <a:r>
              <a:rPr lang="en-US" sz="1349" dirty="0"/>
              <a:t>1</a:t>
            </a:r>
            <a:r>
              <a:rPr lang="en-US" sz="1349" baseline="30000" dirty="0"/>
              <a:t>st</a:t>
            </a:r>
            <a:r>
              <a:rPr lang="en-US" sz="1349" dirty="0"/>
              <a:t> internal release</a:t>
            </a:r>
          </a:p>
        </p:txBody>
      </p:sp>
      <p:sp>
        <p:nvSpPr>
          <p:cNvPr id="107" name="Text Box 29"/>
          <p:cNvSpPr txBox="1">
            <a:spLocks noChangeArrowheads="1"/>
          </p:cNvSpPr>
          <p:nvPr/>
        </p:nvSpPr>
        <p:spPr bwMode="gray">
          <a:xfrm>
            <a:off x="2360074" y="3811261"/>
            <a:ext cx="1438236" cy="507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hangingPunct="1"/>
            <a:r>
              <a:rPr lang="en-US" sz="1349" dirty="0"/>
              <a:t>Move to </a:t>
            </a:r>
            <a:r>
              <a:rPr lang="en-US" sz="1349" dirty="0" err="1"/>
              <a:t>SemVer</a:t>
            </a:r>
            <a:endParaRPr lang="en-US" sz="1349" dirty="0"/>
          </a:p>
        </p:txBody>
      </p:sp>
      <p:sp>
        <p:nvSpPr>
          <p:cNvPr id="109" name="Text Box 29"/>
          <p:cNvSpPr txBox="1">
            <a:spLocks noChangeArrowheads="1"/>
          </p:cNvSpPr>
          <p:nvPr/>
        </p:nvSpPr>
        <p:spPr bwMode="gray">
          <a:xfrm>
            <a:off x="7574557" y="4283948"/>
            <a:ext cx="1310568" cy="299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hangingPunct="1"/>
            <a:r>
              <a:rPr lang="en-US" sz="1349" dirty="0"/>
              <a:t>Next Major</a:t>
            </a:r>
          </a:p>
        </p:txBody>
      </p:sp>
      <p:sp>
        <p:nvSpPr>
          <p:cNvPr id="105" name="Title 104"/>
          <p:cNvSpPr>
            <a:spLocks noGrp="1"/>
          </p:cNvSpPr>
          <p:nvPr>
            <p:ph type="title"/>
          </p:nvPr>
        </p:nvSpPr>
        <p:spPr/>
        <p:txBody>
          <a:bodyPr>
            <a:normAutofit/>
          </a:bodyPr>
          <a:lstStyle/>
          <a:p>
            <a:r>
              <a:rPr lang="en-US" b="1" dirty="0"/>
              <a:t>JET 6.0.0 GA – Oct 15</a:t>
            </a:r>
            <a:r>
              <a:rPr lang="en-US" b="1" baseline="30000" dirty="0"/>
              <a:t>th</a:t>
            </a:r>
            <a:r>
              <a:rPr lang="en-US" b="1" dirty="0"/>
              <a:t>, 2018</a:t>
            </a:r>
            <a:endParaRPr lang="en-US" dirty="0"/>
          </a:p>
        </p:txBody>
      </p:sp>
      <p:sp>
        <p:nvSpPr>
          <p:cNvPr id="61" name="Text Box 29"/>
          <p:cNvSpPr txBox="1">
            <a:spLocks noChangeArrowheads="1"/>
          </p:cNvSpPr>
          <p:nvPr/>
        </p:nvSpPr>
        <p:spPr bwMode="gray">
          <a:xfrm>
            <a:off x="1127371" y="3785980"/>
            <a:ext cx="1438236" cy="507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hangingPunct="1"/>
            <a:r>
              <a:rPr lang="en-US" sz="1349" dirty="0"/>
              <a:t>Open Source release!</a:t>
            </a:r>
          </a:p>
        </p:txBody>
      </p:sp>
      <p:sp>
        <p:nvSpPr>
          <p:cNvPr id="113" name="Text Box 29"/>
          <p:cNvSpPr txBox="1">
            <a:spLocks noChangeArrowheads="1"/>
          </p:cNvSpPr>
          <p:nvPr/>
        </p:nvSpPr>
        <p:spPr bwMode="gray">
          <a:xfrm>
            <a:off x="3205857" y="4215581"/>
            <a:ext cx="1515519" cy="299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l" eaLnBrk="1" hangingPunct="1"/>
            <a:r>
              <a:rPr lang="en-US" sz="1349" dirty="0"/>
              <a:t>Web Comp. intro</a:t>
            </a:r>
          </a:p>
        </p:txBody>
      </p:sp>
      <p:sp>
        <p:nvSpPr>
          <p:cNvPr id="60" name="Text Box 29"/>
          <p:cNvSpPr txBox="1">
            <a:spLocks noChangeArrowheads="1"/>
          </p:cNvSpPr>
          <p:nvPr/>
        </p:nvSpPr>
        <p:spPr bwMode="gray">
          <a:xfrm>
            <a:off x="5665534" y="3938990"/>
            <a:ext cx="2215178" cy="299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l" eaLnBrk="1" hangingPunct="1"/>
            <a:r>
              <a:rPr lang="en-US" sz="1349" dirty="0"/>
              <a:t>Minor release – Bug fixes</a:t>
            </a:r>
          </a:p>
        </p:txBody>
      </p:sp>
      <p:sp>
        <p:nvSpPr>
          <p:cNvPr id="108" name="Oval 97"/>
          <p:cNvSpPr>
            <a:spLocks noChangeArrowheads="1"/>
          </p:cNvSpPr>
          <p:nvPr/>
        </p:nvSpPr>
        <p:spPr bwMode="gray">
          <a:xfrm>
            <a:off x="6744562" y="2639943"/>
            <a:ext cx="826079" cy="826079"/>
          </a:xfrm>
          <a:prstGeom prst="ellipse">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a:noFill/>
          </a:ln>
        </p:spPr>
        <p:txBody>
          <a:bodyPr rIns="0" anchor="b"/>
          <a:lstStyle/>
          <a:p>
            <a:pPr>
              <a:defRPr/>
            </a:pPr>
            <a:endParaRPr lang="en-US" sz="525" kern="0">
              <a:solidFill>
                <a:srgbClr val="FFFFFF"/>
              </a:solidFill>
              <a:ea typeface="ヒラギノ角ゴ Pro W3"/>
              <a:cs typeface="ヒラギノ角ゴ Pro W3"/>
            </a:endParaRPr>
          </a:p>
        </p:txBody>
      </p:sp>
      <p:sp>
        <p:nvSpPr>
          <p:cNvPr id="110" name="Text Box 100"/>
          <p:cNvSpPr txBox="1">
            <a:spLocks noChangeArrowheads="1"/>
          </p:cNvSpPr>
          <p:nvPr/>
        </p:nvSpPr>
        <p:spPr bwMode="gray">
          <a:xfrm>
            <a:off x="6691661" y="2937224"/>
            <a:ext cx="928360" cy="2296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nchorCtr="1">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eaLnBrk="1" hangingPunct="1">
              <a:lnSpc>
                <a:spcPct val="85000"/>
              </a:lnSpc>
            </a:pPr>
            <a:r>
              <a:rPr lang="en-US" sz="1050" dirty="0">
                <a:solidFill>
                  <a:srgbClr val="232C2F"/>
                </a:solidFill>
              </a:rPr>
              <a:t>JET 5.2.0</a:t>
            </a:r>
            <a:endParaRPr lang="en-US" sz="1050" baseline="30000" dirty="0">
              <a:solidFill>
                <a:srgbClr val="232C2F"/>
              </a:solidFill>
            </a:endParaRPr>
          </a:p>
        </p:txBody>
      </p:sp>
      <p:sp>
        <p:nvSpPr>
          <p:cNvPr id="97" name="Text Box 29"/>
          <p:cNvSpPr txBox="1">
            <a:spLocks noChangeArrowheads="1"/>
          </p:cNvSpPr>
          <p:nvPr/>
        </p:nvSpPr>
        <p:spPr bwMode="gray">
          <a:xfrm>
            <a:off x="4369056" y="3768482"/>
            <a:ext cx="1310568" cy="2999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itchFamily="34" charset="0"/>
                <a:ea typeface="MS PGothic" pitchFamily="34" charset="-128"/>
              </a:defRPr>
            </a:lvl1pPr>
            <a:lvl2pPr marL="742950" indent="-285750" eaLnBrk="0" hangingPunct="0">
              <a:defRPr sz="1600">
                <a:solidFill>
                  <a:schemeClr val="tx1"/>
                </a:solidFill>
                <a:latin typeface="Arial" pitchFamily="34" charset="0"/>
                <a:ea typeface="MS PGothic" pitchFamily="34" charset="-128"/>
              </a:defRPr>
            </a:lvl2pPr>
            <a:lvl3pPr marL="1143000" indent="-228600" eaLnBrk="0" hangingPunct="0">
              <a:defRPr sz="1600">
                <a:solidFill>
                  <a:schemeClr val="tx1"/>
                </a:solidFill>
                <a:latin typeface="Arial" pitchFamily="34" charset="0"/>
                <a:ea typeface="MS PGothic" pitchFamily="34" charset="-128"/>
              </a:defRPr>
            </a:lvl3pPr>
            <a:lvl4pPr marL="1600200" indent="-228600" eaLnBrk="0" hangingPunct="0">
              <a:defRPr sz="1600">
                <a:solidFill>
                  <a:schemeClr val="tx1"/>
                </a:solidFill>
                <a:latin typeface="Arial" pitchFamily="34" charset="0"/>
                <a:ea typeface="MS PGothic" pitchFamily="34" charset="-128"/>
              </a:defRPr>
            </a:lvl4pPr>
            <a:lvl5pPr marL="2057400" indent="-228600" eaLnBrk="0" hangingPunct="0">
              <a:defRPr sz="16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16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16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16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1600">
                <a:solidFill>
                  <a:schemeClr val="tx1"/>
                </a:solidFill>
                <a:latin typeface="Arial" pitchFamily="34" charset="0"/>
                <a:ea typeface="MS PGothic" pitchFamily="34" charset="-128"/>
              </a:defRPr>
            </a:lvl9pPr>
          </a:lstStyle>
          <a:p>
            <a:pPr algn="ctr" eaLnBrk="1" hangingPunct="1"/>
            <a:r>
              <a:rPr lang="en-US" sz="1349" dirty="0"/>
              <a:t>Major release</a:t>
            </a:r>
          </a:p>
        </p:txBody>
      </p:sp>
    </p:spTree>
    <p:extLst>
      <p:ext uri="{BB962C8B-B14F-4D97-AF65-F5344CB8AC3E}">
        <p14:creationId xmlns:p14="http://schemas.microsoft.com/office/powerpoint/2010/main" val="1097422910"/>
      </p:ext>
    </p:extLst>
  </p:cSld>
  <p:clrMapOvr>
    <a:masterClrMapping/>
  </p:clrMapOvr>
  <p:transition spd="med">
    <p:fade/>
  </p:transition>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24385</TotalTime>
  <Words>1494</Words>
  <Application>Microsoft Office PowerPoint</Application>
  <PresentationFormat>On-screen Show (16:9)</PresentationFormat>
  <Paragraphs>236</Paragraphs>
  <Slides>33</Slides>
  <Notes>12</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33</vt:i4>
      </vt:variant>
    </vt:vector>
  </HeadingPairs>
  <TitlesOfParts>
    <vt:vector size="41" baseType="lpstr">
      <vt:lpstr>MS PGothic</vt:lpstr>
      <vt:lpstr>Arial</vt:lpstr>
      <vt:lpstr>Arial Narrow</vt:lpstr>
      <vt:lpstr>Arial Unicode MS</vt:lpstr>
      <vt:lpstr>Calibri</vt:lpstr>
      <vt:lpstr>ヒラギノ角ゴ Pro W3</vt:lpstr>
      <vt:lpstr>Office-thema</vt:lpstr>
      <vt:lpstr>AMIS_WIDESCREEN</vt:lpstr>
      <vt:lpstr>Oracle OpenWorld &amp; CodeOne Review  Pillar 2: Application Development</vt:lpstr>
      <vt:lpstr>Low Code &amp; High Code</vt:lpstr>
      <vt:lpstr>PowerPoint Presentation</vt:lpstr>
      <vt:lpstr>PowerPoint Presentation</vt:lpstr>
      <vt:lpstr>User Interface</vt:lpstr>
      <vt:lpstr>User Interface</vt:lpstr>
      <vt:lpstr>Oracle JET - Value Proposition</vt:lpstr>
      <vt:lpstr>Oracle JET Architecture</vt:lpstr>
      <vt:lpstr>JET 6.0.0 GA – Oct 15th, 2018</vt:lpstr>
      <vt:lpstr>High Code - What’s The Problem?</vt:lpstr>
      <vt:lpstr>Developers Spectrum</vt:lpstr>
      <vt:lpstr>Oracle Visual Builder Cloud Service</vt:lpstr>
      <vt:lpstr>What Is VBCS?</vt:lpstr>
      <vt:lpstr>Visual Builder</vt:lpstr>
      <vt:lpstr>Flexibility Through Coding</vt:lpstr>
      <vt:lpstr>Visual Builder</vt:lpstr>
      <vt:lpstr>PowerPoint Presentation</vt:lpstr>
      <vt:lpstr>PowerPoint Presentation</vt:lpstr>
      <vt:lpstr>Digital Assistant</vt:lpstr>
      <vt:lpstr>PowerPoint Presentation</vt:lpstr>
      <vt:lpstr>Conversation UI &amp; Digital Assistant</vt:lpstr>
      <vt:lpstr>Intents</vt:lpstr>
      <vt:lpstr>Intent is derived from utterance</vt:lpstr>
      <vt:lpstr>Oracle Digital Assistant Cloud Platform</vt:lpstr>
      <vt:lpstr>Oracle Digital Assistant</vt:lpstr>
      <vt:lpstr>Dialog Flow</vt:lpstr>
      <vt:lpstr>Heart of Chatbot : Declarative Interaction</vt:lpstr>
      <vt:lpstr>Visual Conversation Designer</vt:lpstr>
      <vt:lpstr>Deployment  : Configure Facebook Messenger</vt:lpstr>
      <vt:lpstr>One Multichannel Digital Assistant combining many Skills</vt:lpstr>
      <vt:lpstr>Future Vision: Assemble Digital Assistant from Skill Catalog</vt:lpstr>
      <vt:lpstr>Digital Assistant Cloud</vt:lpstr>
      <vt:lpstr>RDK for Conversational UI</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470</cp:revision>
  <dcterms:created xsi:type="dcterms:W3CDTF">2017-09-25T11:59:01Z</dcterms:created>
  <dcterms:modified xsi:type="dcterms:W3CDTF">2018-11-22T04:45:47Z</dcterms:modified>
</cp:coreProperties>
</file>